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8" r:id="rId4"/>
    <p:sldId id="269" r:id="rId5"/>
    <p:sldId id="280" r:id="rId6"/>
    <p:sldId id="275" r:id="rId7"/>
    <p:sldId id="270" r:id="rId8"/>
    <p:sldId id="284" r:id="rId9"/>
    <p:sldId id="276" r:id="rId10"/>
    <p:sldId id="273" r:id="rId11"/>
    <p:sldId id="283" r:id="rId12"/>
    <p:sldId id="262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691"/>
    <a:srgbClr val="45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1" autoAdjust="0"/>
    <p:restoredTop sz="94607" autoAdjust="0"/>
  </p:normalViewPr>
  <p:slideViewPr>
    <p:cSldViewPr snapToGrid="0" showGuides="1">
      <p:cViewPr varScale="1">
        <p:scale>
          <a:sx n="78" d="100"/>
          <a:sy n="78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CD4DD-FB6B-421C-86A1-B7D3578C87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41678C8-F5C0-4FB6-86FF-18D945724F14}">
      <dgm:prSet/>
      <dgm:spPr/>
      <dgm:t>
        <a:bodyPr/>
        <a:lstStyle/>
        <a:p>
          <a:r>
            <a:rPr lang="zh-CN" b="0" dirty="0"/>
            <a:t>演讲：张瑾涵</a:t>
          </a:r>
          <a:r>
            <a:rPr lang="zh-CN" altLang="en-US" b="0" dirty="0"/>
            <a:t>，陈逸昊</a:t>
          </a:r>
          <a:endParaRPr lang="zh-CN" dirty="0"/>
        </a:p>
      </dgm:t>
    </dgm:pt>
    <dgm:pt modelId="{0A077B36-93AB-4D9C-8A7B-13A12357FD14}" type="par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EAD443C4-0B75-4BC6-B5EB-E6F89CF5E4C2}" type="sib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08A64CEB-D801-421D-A9BE-575301D76776}">
      <dgm:prSet/>
      <dgm:spPr/>
      <dgm:t>
        <a:bodyPr/>
        <a:lstStyle/>
        <a:p>
          <a:r>
            <a:rPr lang="en-US" b="0" dirty="0"/>
            <a:t>PPT</a:t>
          </a:r>
          <a:r>
            <a:rPr lang="zh-CN" b="0" dirty="0"/>
            <a:t>制作：陈逸昊</a:t>
          </a:r>
          <a:endParaRPr lang="zh-CN" dirty="0"/>
        </a:p>
      </dgm:t>
    </dgm:pt>
    <dgm:pt modelId="{E4A7F3D8-5BE3-4756-A0D9-63739E60CD31}" type="par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07691A26-CF65-4AFC-B592-0971C7B454A7}" type="sib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A2C5A4BC-2243-4B25-B4EE-A8F69AD009F7}">
      <dgm:prSet/>
      <dgm:spPr/>
      <dgm:t>
        <a:bodyPr/>
        <a:lstStyle/>
        <a:p>
          <a:r>
            <a:rPr lang="zh-CN" b="0" dirty="0"/>
            <a:t>资料查找：陈逸昊，叶</a:t>
          </a:r>
          <a:r>
            <a:rPr lang="zh-CN" altLang="en-US" b="0" dirty="0"/>
            <a:t>祺</a:t>
          </a:r>
          <a:r>
            <a:rPr lang="zh-CN" b="0" dirty="0"/>
            <a:t>丰</a:t>
          </a:r>
          <a:r>
            <a:rPr lang="zh-CN" altLang="en-US" b="0" dirty="0"/>
            <a:t>，马帧钦，黄嘉劲</a:t>
          </a:r>
          <a:endParaRPr lang="zh-CN" dirty="0"/>
        </a:p>
      </dgm:t>
    </dgm:pt>
    <dgm:pt modelId="{9ADB1ECF-4D03-4C70-96C0-6F21429F7BEF}" type="par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B847653-0CF9-4C1B-B258-8C1DDBDCA58E}" type="sib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E55696A-12F5-46A3-A25A-E6D441137247}" type="pres">
      <dgm:prSet presAssocID="{7DDCD4DD-FB6B-421C-86A1-B7D3578C875D}" presName="linear" presStyleCnt="0">
        <dgm:presLayoutVars>
          <dgm:animLvl val="lvl"/>
          <dgm:resizeHandles val="exact"/>
        </dgm:presLayoutVars>
      </dgm:prSet>
      <dgm:spPr/>
    </dgm:pt>
    <dgm:pt modelId="{3DAB610B-BC7F-4DD3-B66B-E48BAD988DB4}" type="pres">
      <dgm:prSet presAssocID="{041678C8-F5C0-4FB6-86FF-18D945724F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2B986-12F2-4778-9F1E-3E097A196830}" type="pres">
      <dgm:prSet presAssocID="{EAD443C4-0B75-4BC6-B5EB-E6F89CF5E4C2}" presName="spacer" presStyleCnt="0"/>
      <dgm:spPr/>
    </dgm:pt>
    <dgm:pt modelId="{BBE523A3-C705-46F2-B497-B3A9A446C15E}" type="pres">
      <dgm:prSet presAssocID="{08A64CEB-D801-421D-A9BE-575301D767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B8538D-8F1C-4020-9E43-E04D0AA7753B}" type="pres">
      <dgm:prSet presAssocID="{07691A26-CF65-4AFC-B592-0971C7B454A7}" presName="spacer" presStyleCnt="0"/>
      <dgm:spPr/>
    </dgm:pt>
    <dgm:pt modelId="{DB6EA542-086E-4035-BD57-C71CB50EE3F5}" type="pres">
      <dgm:prSet presAssocID="{A2C5A4BC-2243-4B25-B4EE-A8F69AD009F7}" presName="parentText" presStyleLbl="node1" presStyleIdx="2" presStyleCnt="3" custLinFactNeighborX="-1206">
        <dgm:presLayoutVars>
          <dgm:chMax val="0"/>
          <dgm:bulletEnabled val="1"/>
        </dgm:presLayoutVars>
      </dgm:prSet>
      <dgm:spPr/>
    </dgm:pt>
  </dgm:ptLst>
  <dgm:cxnLst>
    <dgm:cxn modelId="{15CC450D-1E5F-4D56-9E6B-A4FF170F7ACD}" srcId="{7DDCD4DD-FB6B-421C-86A1-B7D3578C875D}" destId="{A2C5A4BC-2243-4B25-B4EE-A8F69AD009F7}" srcOrd="2" destOrd="0" parTransId="{9ADB1ECF-4D03-4C70-96C0-6F21429F7BEF}" sibTransId="{7B847653-0CF9-4C1B-B258-8C1DDBDCA58E}"/>
    <dgm:cxn modelId="{1225C413-85CC-4FCF-8B3F-C9B31763EDE8}" type="presOf" srcId="{A2C5A4BC-2243-4B25-B4EE-A8F69AD009F7}" destId="{DB6EA542-086E-4035-BD57-C71CB50EE3F5}" srcOrd="0" destOrd="0" presId="urn:microsoft.com/office/officeart/2005/8/layout/vList2"/>
    <dgm:cxn modelId="{D35C2921-FA4A-4888-B3BE-D85B2493E8F8}" srcId="{7DDCD4DD-FB6B-421C-86A1-B7D3578C875D}" destId="{041678C8-F5C0-4FB6-86FF-18D945724F14}" srcOrd="0" destOrd="0" parTransId="{0A077B36-93AB-4D9C-8A7B-13A12357FD14}" sibTransId="{EAD443C4-0B75-4BC6-B5EB-E6F89CF5E4C2}"/>
    <dgm:cxn modelId="{00EBA486-C532-4268-8BD8-E69DDA4A5BDF}" srcId="{7DDCD4DD-FB6B-421C-86A1-B7D3578C875D}" destId="{08A64CEB-D801-421D-A9BE-575301D76776}" srcOrd="1" destOrd="0" parTransId="{E4A7F3D8-5BE3-4756-A0D9-63739E60CD31}" sibTransId="{07691A26-CF65-4AFC-B592-0971C7B454A7}"/>
    <dgm:cxn modelId="{B7B01F9A-620E-428D-AEBD-108FE4474A5D}" type="presOf" srcId="{041678C8-F5C0-4FB6-86FF-18D945724F14}" destId="{3DAB610B-BC7F-4DD3-B66B-E48BAD988DB4}" srcOrd="0" destOrd="0" presId="urn:microsoft.com/office/officeart/2005/8/layout/vList2"/>
    <dgm:cxn modelId="{8958CED8-9AB9-4371-90DF-F644E4F3A49F}" type="presOf" srcId="{7DDCD4DD-FB6B-421C-86A1-B7D3578C875D}" destId="{7E55696A-12F5-46A3-A25A-E6D441137247}" srcOrd="0" destOrd="0" presId="urn:microsoft.com/office/officeart/2005/8/layout/vList2"/>
    <dgm:cxn modelId="{8173C4E1-1491-4C29-8E73-0F26B49ED79E}" type="presOf" srcId="{08A64CEB-D801-421D-A9BE-575301D76776}" destId="{BBE523A3-C705-46F2-B497-B3A9A446C15E}" srcOrd="0" destOrd="0" presId="urn:microsoft.com/office/officeart/2005/8/layout/vList2"/>
    <dgm:cxn modelId="{73681477-A6F4-40C2-9FC6-A631DB7F83E0}" type="presParOf" srcId="{7E55696A-12F5-46A3-A25A-E6D441137247}" destId="{3DAB610B-BC7F-4DD3-B66B-E48BAD988DB4}" srcOrd="0" destOrd="0" presId="urn:microsoft.com/office/officeart/2005/8/layout/vList2"/>
    <dgm:cxn modelId="{B80D71EF-74A4-488A-8FD5-1503325E122C}" type="presParOf" srcId="{7E55696A-12F5-46A3-A25A-E6D441137247}" destId="{1982B986-12F2-4778-9F1E-3E097A196830}" srcOrd="1" destOrd="0" presId="urn:microsoft.com/office/officeart/2005/8/layout/vList2"/>
    <dgm:cxn modelId="{94A421A6-7569-41D0-A751-6F509530199D}" type="presParOf" srcId="{7E55696A-12F5-46A3-A25A-E6D441137247}" destId="{BBE523A3-C705-46F2-B497-B3A9A446C15E}" srcOrd="2" destOrd="0" presId="urn:microsoft.com/office/officeart/2005/8/layout/vList2"/>
    <dgm:cxn modelId="{84FC7B6B-0E80-4CDA-A4F6-CFF037FA86E0}" type="presParOf" srcId="{7E55696A-12F5-46A3-A25A-E6D441137247}" destId="{A4B8538D-8F1C-4020-9E43-E04D0AA7753B}" srcOrd="3" destOrd="0" presId="urn:microsoft.com/office/officeart/2005/8/layout/vList2"/>
    <dgm:cxn modelId="{111B477F-1054-4C3D-8EA4-6BC0D949F5FF}" type="presParOf" srcId="{7E55696A-12F5-46A3-A25A-E6D441137247}" destId="{DB6EA542-086E-4035-BD57-C71CB50EE3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610B-BC7F-4DD3-B66B-E48BAD988DB4}">
      <dsp:nvSpPr>
        <dsp:cNvPr id="0" name=""/>
        <dsp:cNvSpPr/>
      </dsp:nvSpPr>
      <dsp:spPr>
        <a:xfrm>
          <a:off x="0" y="226187"/>
          <a:ext cx="3753074" cy="434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演讲：张瑾涵</a:t>
          </a:r>
          <a:r>
            <a:rPr lang="zh-CN" altLang="en-US" sz="1400" b="0" kern="1200" dirty="0"/>
            <a:t>，陈逸昊</a:t>
          </a:r>
          <a:endParaRPr lang="zh-CN" sz="1400" kern="1200" dirty="0"/>
        </a:p>
      </dsp:txBody>
      <dsp:txXfrm>
        <a:off x="21190" y="247377"/>
        <a:ext cx="3710694" cy="391690"/>
      </dsp:txXfrm>
    </dsp:sp>
    <dsp:sp modelId="{BBE523A3-C705-46F2-B497-B3A9A446C15E}">
      <dsp:nvSpPr>
        <dsp:cNvPr id="0" name=""/>
        <dsp:cNvSpPr/>
      </dsp:nvSpPr>
      <dsp:spPr>
        <a:xfrm>
          <a:off x="0" y="700577"/>
          <a:ext cx="3753074" cy="4340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PPT</a:t>
          </a:r>
          <a:r>
            <a:rPr lang="zh-CN" sz="1400" b="0" kern="1200" dirty="0"/>
            <a:t>制作：陈逸昊</a:t>
          </a:r>
          <a:endParaRPr lang="zh-CN" sz="1400" kern="1200" dirty="0"/>
        </a:p>
      </dsp:txBody>
      <dsp:txXfrm>
        <a:off x="21190" y="721767"/>
        <a:ext cx="3710694" cy="391690"/>
      </dsp:txXfrm>
    </dsp:sp>
    <dsp:sp modelId="{DB6EA542-086E-4035-BD57-C71CB50EE3F5}">
      <dsp:nvSpPr>
        <dsp:cNvPr id="0" name=""/>
        <dsp:cNvSpPr/>
      </dsp:nvSpPr>
      <dsp:spPr>
        <a:xfrm>
          <a:off x="0" y="1174967"/>
          <a:ext cx="3753074" cy="4340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资料查找：陈逸昊，叶</a:t>
          </a:r>
          <a:r>
            <a:rPr lang="zh-CN" altLang="en-US" sz="1400" b="0" kern="1200" dirty="0"/>
            <a:t>祺</a:t>
          </a:r>
          <a:r>
            <a:rPr lang="zh-CN" sz="1400" b="0" kern="1200" dirty="0"/>
            <a:t>丰</a:t>
          </a:r>
          <a:r>
            <a:rPr lang="zh-CN" altLang="en-US" sz="1400" b="0" kern="1200" dirty="0"/>
            <a:t>，马帧钦，黄嘉劲</a:t>
          </a:r>
          <a:endParaRPr lang="zh-CN" sz="1400" kern="1200" dirty="0"/>
        </a:p>
      </dsp:txBody>
      <dsp:txXfrm>
        <a:off x="21190" y="1196157"/>
        <a:ext cx="3710694" cy="391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FF6AB6C-7510-4D73-ABFC-79649D9D31D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0D1C95-5B9D-443E-94D2-81DD158C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69C762AB-18B0-434A-B07A-8543277D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3" name="图片 12" descr="图片包含 游戏机, 食物, 花&#10;&#10;描述已自动生成">
              <a:extLst>
                <a:ext uri="{FF2B5EF4-FFF2-40B4-BE49-F238E27FC236}">
                  <a16:creationId xmlns:a16="http://schemas.microsoft.com/office/drawing/2014/main" id="{FFC4BD24-328D-4D74-8568-A96825C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4D0EE3-F7AE-4D51-BCE9-5DE28B31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5" name="图片 14" descr="图片包含 游戏机, 食物, 花&#10;&#10;描述已自动生成">
              <a:extLst>
                <a:ext uri="{FF2B5EF4-FFF2-40B4-BE49-F238E27FC236}">
                  <a16:creationId xmlns:a16="http://schemas.microsoft.com/office/drawing/2014/main" id="{9F026539-347F-4F85-B595-E650C993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519885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5DD2E8-9CF9-4DB9-BD0C-A65ADAEB0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0" t="77980" b="-979"/>
          <a:stretch/>
        </p:blipFill>
        <p:spPr>
          <a:xfrm rot="19574836">
            <a:off x="9351380" y="2029235"/>
            <a:ext cx="1294032" cy="11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4D823E5-F0FC-47AB-8F2C-FB94470CEBDB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7" name="ïş1iḓè">
              <a:extLst>
                <a:ext uri="{FF2B5EF4-FFF2-40B4-BE49-F238E27FC236}">
                  <a16:creationId xmlns:a16="http://schemas.microsoft.com/office/drawing/2014/main" id="{7E5E1CA6-0580-49E8-9E7A-23DB5647F9B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9E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8BE7B811-E3B9-4F8B-9DB1-C9547302F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BAB07994-D7E9-4BE4-BAF3-854421CEA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DADB59-1FFA-4E1F-8022-4AD977322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F1825-AEE0-4E95-9035-72A47B7DC354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9D17A554-A66F-4750-8C7E-E3D24C4D65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9" name="图片 18" descr="图片包含 游戏机, 食物, 花&#10;&#10;描述已自动生成">
              <a:extLst>
                <a:ext uri="{FF2B5EF4-FFF2-40B4-BE49-F238E27FC236}">
                  <a16:creationId xmlns:a16="http://schemas.microsoft.com/office/drawing/2014/main" id="{1A55F5F9-E352-4547-8D39-DCDAC275F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ïṥ1íďê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2E5D8-3EEC-4A64-A788-C1EDF6B116F8}"/>
              </a:ext>
            </a:extLst>
          </p:cNvPr>
          <p:cNvGrpSpPr/>
          <p:nvPr userDrawn="1"/>
        </p:nvGrpSpPr>
        <p:grpSpPr>
          <a:xfrm flipH="1">
            <a:off x="0" y="0"/>
            <a:ext cx="12192000" cy="6880616"/>
            <a:chOff x="0" y="0"/>
            <a:chExt cx="12192000" cy="68806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3DC8B0-C1CC-49BD-A84F-8F062E6A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1372A5EA-4DEF-40BD-80A7-A7C0B265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0" name="图片 9" descr="图片包含 游戏机, 食物, 花&#10;&#10;描述已自动生成">
              <a:extLst>
                <a:ext uri="{FF2B5EF4-FFF2-40B4-BE49-F238E27FC236}">
                  <a16:creationId xmlns:a16="http://schemas.microsoft.com/office/drawing/2014/main" id="{600B74A4-60E9-44D4-8BCA-C94BFE8DC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B89C24A-2AEC-4738-828A-092A10645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D030E559-74EB-4947-8AED-4B5496C23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FC3B8939-2D37-4638-A1F3-E479632D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05" y="4378470"/>
            <a:ext cx="4791005" cy="95105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zh-CN" altLang="en-US" sz="3200">
                <a:solidFill>
                  <a:schemeClr val="tx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D8BAF6A-3480-4605-8BF2-E1698927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605" y="5329527"/>
            <a:ext cx="4791005" cy="1152567"/>
          </a:xfrm>
        </p:spPr>
        <p:txBody>
          <a:bodyPr/>
          <a:lstStyle>
            <a:lvl1pPr marL="0" indent="0" algn="r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DAA0D4-DCD5-45D3-BDFD-9D4C97D9C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43489-F3CD-464B-B027-9092D49FE5DC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09788A25-90C4-4020-A18C-873B9C9BA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22" name="图片 21" descr="图片包含 游戏机, 食物, 花&#10;&#10;描述已自动生成">
              <a:extLst>
                <a:ext uri="{FF2B5EF4-FFF2-40B4-BE49-F238E27FC236}">
                  <a16:creationId xmlns:a16="http://schemas.microsoft.com/office/drawing/2014/main" id="{EBB0166D-F7CC-4890-AC59-6C34DADD9E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CE0296-F7BB-404A-8DFC-4A44894FE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1D314C8-A2CA-437E-9FDB-88326157D543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F20C430D-3E8F-4E89-B63E-F3E5F27A3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FB015945-D077-45AF-B444-127455232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4B40D8-DA14-4F05-AC9D-01F64848173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FA6EF9-2430-445F-AFE6-CC1B3FE5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231032B2-6CDA-4306-AC54-897483EE5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6A7F4E33-3315-41BE-B78F-2FD1FAEA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A56F609-3BE8-474D-8503-567CB0B7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4" name="图片 13" descr="图片包含 游戏机, 食物, 花&#10;&#10;描述已自动生成">
              <a:extLst>
                <a:ext uri="{FF2B5EF4-FFF2-40B4-BE49-F238E27FC236}">
                  <a16:creationId xmlns:a16="http://schemas.microsoft.com/office/drawing/2014/main" id="{67B938BA-7DF3-4CF8-8127-FB554749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$ľíḋ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ïşḻíḑê">
            <a:extLst>
              <a:ext uri="{FF2B5EF4-FFF2-40B4-BE49-F238E27FC236}">
                <a16:creationId xmlns:a16="http://schemas.microsoft.com/office/drawing/2014/main" id="{8B7B1939-AD4D-4135-8C4E-5094CE8196FD}"/>
              </a:ext>
            </a:extLst>
          </p:cNvPr>
          <p:cNvGrpSpPr/>
          <p:nvPr/>
        </p:nvGrpSpPr>
        <p:grpSpPr>
          <a:xfrm>
            <a:off x="1012026" y="1539405"/>
            <a:ext cx="1600438" cy="3477875"/>
            <a:chOff x="1551076" y="1705100"/>
            <a:chExt cx="1764262" cy="3477875"/>
          </a:xfrm>
        </p:grpSpPr>
        <p:cxnSp>
          <p:nvCxnSpPr>
            <p:cNvPr id="14" name="ïṣļïdé">
              <a:extLst>
                <a:ext uri="{FF2B5EF4-FFF2-40B4-BE49-F238E27FC236}">
                  <a16:creationId xmlns:a16="http://schemas.microsoft.com/office/drawing/2014/main" id="{EB256E38-5501-4BA9-9479-B63AA82C10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8252" y="3427054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îḓè">
              <a:extLst>
                <a:ext uri="{FF2B5EF4-FFF2-40B4-BE49-F238E27FC236}">
                  <a16:creationId xmlns:a16="http://schemas.microsoft.com/office/drawing/2014/main" id="{57AC8D90-79CA-4DA9-819A-D962F4EE5402}"/>
                </a:ext>
              </a:extLst>
            </p:cNvPr>
            <p:cNvSpPr txBox="1"/>
            <p:nvPr/>
          </p:nvSpPr>
          <p:spPr>
            <a:xfrm>
              <a:off x="1551076" y="1705100"/>
              <a:ext cx="1764262" cy="34778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 defTabSz="914354">
                <a:spcBef>
                  <a:spcPct val="0"/>
                </a:spcBef>
              </a:pPr>
              <a:r>
                <a:rPr lang="zh-CN" altLang="en-US" sz="4800" b="1" dirty="0">
                  <a:latin typeface="+mn-lt"/>
                  <a:ea typeface="+mn-ea"/>
                  <a:cs typeface="+mn-ea"/>
                  <a:sym typeface="+mn-lt"/>
                </a:rPr>
                <a:t>谐音字</a:t>
              </a:r>
              <a:endParaRPr lang="en-US" altLang="zh-CN" sz="4800" b="1" dirty="0"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354">
                <a:spcBef>
                  <a:spcPct val="0"/>
                </a:spcBef>
              </a:pPr>
              <a:r>
                <a:rPr lang="zh-CN" altLang="en-US" sz="4400" b="1" dirty="0">
                  <a:latin typeface="+mn-lt"/>
                  <a:ea typeface="+mn-ea"/>
                  <a:cs typeface="+mn-ea"/>
                  <a:sym typeface="+mn-lt"/>
                </a:rPr>
                <a:t>文字探究活动</a:t>
              </a:r>
              <a:endParaRPr lang="en-US" altLang="zh-CN" sz="4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4B9170C7-9120-F984-0594-2280E253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155248"/>
              </p:ext>
            </p:extLst>
          </p:nvPr>
        </p:nvGraphicFramePr>
        <p:xfrm>
          <a:off x="8069580" y="4114800"/>
          <a:ext cx="3753074" cy="183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E6300F8D-3A80-1807-D3E2-F4551906A32C}"/>
              </a:ext>
            </a:extLst>
          </p:cNvPr>
          <p:cNvSpPr txBox="1"/>
          <p:nvPr/>
        </p:nvSpPr>
        <p:spPr>
          <a:xfrm>
            <a:off x="2612464" y="2273993"/>
            <a:ext cx="561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By</a:t>
            </a:r>
            <a:r>
              <a:rPr lang="zh-CN" altLang="en-US" dirty="0">
                <a:cs typeface="+mn-ea"/>
                <a:sym typeface="+mn-lt"/>
              </a:rPr>
              <a:t> 文字探究队</a:t>
            </a:r>
            <a:endParaRPr lang="en-GB" altLang="zh-CN" dirty="0">
              <a:cs typeface="+mn-ea"/>
              <a:sym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见鸡而作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1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从前有一个地主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很爱吃鸡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佃户租种他家的田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光交租不行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还得先送一只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鸡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给他。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有一个叫张三的佃户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年终去给地主交租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并佃第二年的田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去时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他把一只鸡装在袋子里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交完租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便向地主说起第二年佃田的事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地主见他两手空空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便两眼朝天地说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此田不予张三种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张三明白这句话的意思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立刻从袋子里把鸡拿了出来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地主见了鸡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马上改口说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不予张三却予谁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”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你的话变得好快呵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方才那句话是无稽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之谈’，此刻这句话是见机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而作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‘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</a:t>
            </a:r>
            <a:endParaRPr lang="zh-CN" altLang="en-US" sz="3200" dirty="0">
              <a:latin typeface="PingFang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新上任的知县是山东人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因为要挂子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他对师爷说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你给我去买两根竹竿来。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师爷把山东腔的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竹竿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听成了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连忙答应着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急急地跑到肉店去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对店主说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新来的县太爷要买两个猪肝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你是明白人</a:t>
            </a:r>
            <a:r>
              <a:rPr lang="en-US" altLang="zh-CN" sz="3200" dirty="0">
                <a:solidFill>
                  <a:srgbClr val="333333"/>
                </a:solidFill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心里该有数吧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店主是个聪明人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一听就懂了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马上割了两个猪肝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另外奉送了一副猪耳朵。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离开肉铺后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师爷心想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老爷叫我买的是猪肝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这猪耳朵当然是我的了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于是便将猎耳包好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塞进口袋里。回到县衙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向知县禀道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回禀太爷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猪肝买来了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知县见师爷买回的是猪肝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生气道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你的耳朵哪里去了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师爷一听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吓得面如土色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慌忙答道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在此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在我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我的口袋里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şľiḍ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lîdé">
            <a:extLst>
              <a:ext uri="{FF2B5EF4-FFF2-40B4-BE49-F238E27FC236}">
                <a16:creationId xmlns:a16="http://schemas.microsoft.com/office/drawing/2014/main" id="{E30A7341-9A50-4DA4-A011-0EC8222C77BB}"/>
              </a:ext>
            </a:extLst>
          </p:cNvPr>
          <p:cNvGrpSpPr/>
          <p:nvPr/>
        </p:nvGrpSpPr>
        <p:grpSpPr>
          <a:xfrm>
            <a:off x="1527654" y="1861624"/>
            <a:ext cx="1077470" cy="3210982"/>
            <a:chOff x="2124164" y="2027319"/>
            <a:chExt cx="1077470" cy="3210982"/>
          </a:xfrm>
        </p:grpSpPr>
        <p:cxnSp>
          <p:nvCxnSpPr>
            <p:cNvPr id="7" name="išļîḋê">
              <a:extLst>
                <a:ext uri="{FF2B5EF4-FFF2-40B4-BE49-F238E27FC236}">
                  <a16:creationId xmlns:a16="http://schemas.microsoft.com/office/drawing/2014/main" id="{C0E2129C-7611-4610-9048-D5885267C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12532" y="4926670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ŝļïḋè">
              <a:extLst>
                <a:ext uri="{FF2B5EF4-FFF2-40B4-BE49-F238E27FC236}">
                  <a16:creationId xmlns:a16="http://schemas.microsoft.com/office/drawing/2014/main" id="{1C47C74A-3D89-4E1F-B61A-EC518CB5021D}"/>
                </a:ext>
              </a:extLst>
            </p:cNvPr>
            <p:cNvSpPr txBox="1"/>
            <p:nvPr/>
          </p:nvSpPr>
          <p:spPr>
            <a:xfrm>
              <a:off x="2401415" y="20273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+mn-lt"/>
                  <a:ea typeface="+mn-ea"/>
                  <a:cs typeface="+mn-ea"/>
                  <a:sym typeface="+mn-lt"/>
                </a:rPr>
                <a:t>感谢观看！</a:t>
              </a:r>
              <a:endParaRPr lang="en-GB" altLang="zh-CN" sz="40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ṧľî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ṡḻïḓé">
            <a:extLst>
              <a:ext uri="{FF2B5EF4-FFF2-40B4-BE49-F238E27FC236}">
                <a16:creationId xmlns:a16="http://schemas.microsoft.com/office/drawing/2014/main" id="{F6D8DBB5-4F84-431A-A304-D2583CE47ACC}"/>
              </a:ext>
            </a:extLst>
          </p:cNvPr>
          <p:cNvGrpSpPr/>
          <p:nvPr/>
        </p:nvGrpSpPr>
        <p:grpSpPr>
          <a:xfrm>
            <a:off x="2966652" y="2202552"/>
            <a:ext cx="6245996" cy="3272972"/>
            <a:chOff x="2363807" y="2232723"/>
            <a:chExt cx="5341401" cy="2798954"/>
          </a:xfrm>
        </p:grpSpPr>
        <p:grpSp>
          <p:nvGrpSpPr>
            <p:cNvPr id="105" name="iṣľîdè">
              <a:extLst>
                <a:ext uri="{FF2B5EF4-FFF2-40B4-BE49-F238E27FC236}">
                  <a16:creationId xmlns:a16="http://schemas.microsoft.com/office/drawing/2014/main" id="{2CDCF748-2DFC-4158-B370-C69DCAE3E918}"/>
                </a:ext>
              </a:extLst>
            </p:cNvPr>
            <p:cNvGrpSpPr/>
            <p:nvPr/>
          </p:nvGrpSpPr>
          <p:grpSpPr>
            <a:xfrm>
              <a:off x="2363807" y="2232723"/>
              <a:ext cx="1120431" cy="2798954"/>
              <a:chOff x="1717209" y="1755647"/>
              <a:chExt cx="1120431" cy="2798954"/>
            </a:xfrm>
          </p:grpSpPr>
          <p:sp>
            <p:nvSpPr>
              <p:cNvPr id="64" name="ïṣliďé">
                <a:extLst>
                  <a:ext uri="{FF2B5EF4-FFF2-40B4-BE49-F238E27FC236}">
                    <a16:creationId xmlns:a16="http://schemas.microsoft.com/office/drawing/2014/main" id="{00E8F416-A9AE-4D10-9EFE-B370150882E0}"/>
                  </a:ext>
                </a:extLst>
              </p:cNvPr>
              <p:cNvSpPr/>
              <p:nvPr/>
            </p:nvSpPr>
            <p:spPr>
              <a:xfrm>
                <a:off x="1879629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ïşḷïḓé">
                <a:extLst>
                  <a:ext uri="{FF2B5EF4-FFF2-40B4-BE49-F238E27FC236}">
                    <a16:creationId xmlns:a16="http://schemas.microsoft.com/office/drawing/2014/main" id="{1B699FF2-03E2-499E-927E-02EBB6A66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812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有关谐音字的歇后语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8" name="ïšḻïḋè">
                <a:extLst>
                  <a:ext uri="{FF2B5EF4-FFF2-40B4-BE49-F238E27FC236}">
                    <a16:creationId xmlns:a16="http://schemas.microsoft.com/office/drawing/2014/main" id="{670299DA-8673-4229-BDA1-D94BFB4152FD}"/>
                  </a:ext>
                </a:extLst>
              </p:cNvPr>
              <p:cNvGrpSpPr/>
              <p:nvPr/>
            </p:nvGrpSpPr>
            <p:grpSpPr>
              <a:xfrm>
                <a:off x="1717209" y="1907683"/>
                <a:ext cx="1120431" cy="2646918"/>
                <a:chOff x="1717209" y="1907683"/>
                <a:chExt cx="1120431" cy="2646918"/>
              </a:xfrm>
            </p:grpSpPr>
            <p:sp>
              <p:nvSpPr>
                <p:cNvPr id="76" name="ïṩľïḓê">
                  <a:extLst>
                    <a:ext uri="{FF2B5EF4-FFF2-40B4-BE49-F238E27FC236}">
                      <a16:creationId xmlns:a16="http://schemas.microsoft.com/office/drawing/2014/main" id="{28BBF168-C634-4D9B-94B4-19465FE2CD7C}"/>
                    </a:ext>
                  </a:extLst>
                </p:cNvPr>
                <p:cNvSpPr/>
                <p:nvPr/>
              </p:nvSpPr>
              <p:spPr>
                <a:xfrm>
                  <a:off x="1717209" y="1989291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îsḻiḋê">
                  <a:extLst>
                    <a:ext uri="{FF2B5EF4-FFF2-40B4-BE49-F238E27FC236}">
                      <a16:creationId xmlns:a16="http://schemas.microsoft.com/office/drawing/2014/main" id="{319DC1F9-5B0D-40DC-84A7-ED4515A08A58}"/>
                    </a:ext>
                  </a:extLst>
                </p:cNvPr>
                <p:cNvSpPr/>
                <p:nvPr/>
              </p:nvSpPr>
              <p:spPr>
                <a:xfrm>
                  <a:off x="1800320" y="1907683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grpSp>
          <p:nvGrpSpPr>
            <p:cNvPr id="106" name="íśḻïḓé">
              <a:extLst>
                <a:ext uri="{FF2B5EF4-FFF2-40B4-BE49-F238E27FC236}">
                  <a16:creationId xmlns:a16="http://schemas.microsoft.com/office/drawing/2014/main" id="{4465F595-88B8-4D25-B7C4-6FF0A4F4AFEF}"/>
                </a:ext>
              </a:extLst>
            </p:cNvPr>
            <p:cNvGrpSpPr/>
            <p:nvPr/>
          </p:nvGrpSpPr>
          <p:grpSpPr>
            <a:xfrm>
              <a:off x="4474354" y="2232723"/>
              <a:ext cx="1119965" cy="2798954"/>
              <a:chOff x="4087612" y="1755647"/>
              <a:chExt cx="1119965" cy="2798954"/>
            </a:xfrm>
          </p:grpSpPr>
          <p:sp>
            <p:nvSpPr>
              <p:cNvPr id="69" name="îšļiḍé">
                <a:extLst>
                  <a:ext uri="{FF2B5EF4-FFF2-40B4-BE49-F238E27FC236}">
                    <a16:creationId xmlns:a16="http://schemas.microsoft.com/office/drawing/2014/main" id="{89B4D942-5C49-4442-B2E7-10CFCD14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614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有关谐音字的成语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íšliḍè">
                <a:extLst>
                  <a:ext uri="{FF2B5EF4-FFF2-40B4-BE49-F238E27FC236}">
                    <a16:creationId xmlns:a16="http://schemas.microsoft.com/office/drawing/2014/main" id="{271F07DF-80F9-4FC2-99FE-9ABEE960FF95}"/>
                  </a:ext>
                </a:extLst>
              </p:cNvPr>
              <p:cNvSpPr/>
              <p:nvPr/>
            </p:nvSpPr>
            <p:spPr>
              <a:xfrm>
                <a:off x="4087612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iṧlïḋé">
                <a:extLst>
                  <a:ext uri="{FF2B5EF4-FFF2-40B4-BE49-F238E27FC236}">
                    <a16:creationId xmlns:a16="http://schemas.microsoft.com/office/drawing/2014/main" id="{00D9D24C-9A45-4C94-8443-5E7499CB45AE}"/>
                  </a:ext>
                </a:extLst>
              </p:cNvPr>
              <p:cNvSpPr/>
              <p:nvPr/>
            </p:nvSpPr>
            <p:spPr>
              <a:xfrm>
                <a:off x="4170257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ïśḷiḍé">
                <a:extLst>
                  <a:ext uri="{FF2B5EF4-FFF2-40B4-BE49-F238E27FC236}">
                    <a16:creationId xmlns:a16="http://schemas.microsoft.com/office/drawing/2014/main" id="{76461A2E-6722-4994-9832-643617805CCE}"/>
                  </a:ext>
                </a:extLst>
              </p:cNvPr>
              <p:cNvSpPr/>
              <p:nvPr/>
            </p:nvSpPr>
            <p:spPr>
              <a:xfrm>
                <a:off x="4268555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贰</a:t>
                </a:r>
              </a:p>
            </p:txBody>
          </p:sp>
        </p:grpSp>
        <p:grpSp>
          <p:nvGrpSpPr>
            <p:cNvPr id="107" name="îš1iḋè">
              <a:extLst>
                <a:ext uri="{FF2B5EF4-FFF2-40B4-BE49-F238E27FC236}">
                  <a16:creationId xmlns:a16="http://schemas.microsoft.com/office/drawing/2014/main" id="{C581FDD9-2003-43B1-93B1-ECCA5BF4F3E9}"/>
                </a:ext>
              </a:extLst>
            </p:cNvPr>
            <p:cNvGrpSpPr/>
            <p:nvPr/>
          </p:nvGrpSpPr>
          <p:grpSpPr>
            <a:xfrm>
              <a:off x="6584434" y="2232723"/>
              <a:ext cx="1120774" cy="2798954"/>
              <a:chOff x="6487365" y="1755647"/>
              <a:chExt cx="1120774" cy="2798954"/>
            </a:xfrm>
          </p:grpSpPr>
          <p:sp>
            <p:nvSpPr>
              <p:cNvPr id="70" name="îṥḻïḍè">
                <a:extLst>
                  <a:ext uri="{FF2B5EF4-FFF2-40B4-BE49-F238E27FC236}">
                    <a16:creationId xmlns:a16="http://schemas.microsoft.com/office/drawing/2014/main" id="{0E9FBDC9-0BFB-4CD4-BD4E-8B0DB94F14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772" y="2455907"/>
                <a:ext cx="382175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有关谐音字的故事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îṡḻíḓê">
                <a:extLst>
                  <a:ext uri="{FF2B5EF4-FFF2-40B4-BE49-F238E27FC236}">
                    <a16:creationId xmlns:a16="http://schemas.microsoft.com/office/drawing/2014/main" id="{B6805C12-910B-466A-A90D-7B5C51A7FB51}"/>
                  </a:ext>
                </a:extLst>
              </p:cNvPr>
              <p:cNvSpPr/>
              <p:nvPr/>
            </p:nvSpPr>
            <p:spPr>
              <a:xfrm>
                <a:off x="6487365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íŝļïḍe">
                <a:extLst>
                  <a:ext uri="{FF2B5EF4-FFF2-40B4-BE49-F238E27FC236}">
                    <a16:creationId xmlns:a16="http://schemas.microsoft.com/office/drawing/2014/main" id="{6050F07F-5554-4EED-BF2D-2B205569775C}"/>
                  </a:ext>
                </a:extLst>
              </p:cNvPr>
              <p:cNvSpPr/>
              <p:nvPr/>
            </p:nvSpPr>
            <p:spPr>
              <a:xfrm>
                <a:off x="6570819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îṡḻïdê">
                <a:extLst>
                  <a:ext uri="{FF2B5EF4-FFF2-40B4-BE49-F238E27FC236}">
                    <a16:creationId xmlns:a16="http://schemas.microsoft.com/office/drawing/2014/main" id="{66DD86FB-FA09-4B90-88B8-1FCF44E43C20}"/>
                  </a:ext>
                </a:extLst>
              </p:cNvPr>
              <p:cNvSpPr/>
              <p:nvPr/>
            </p:nvSpPr>
            <p:spPr>
              <a:xfrm>
                <a:off x="6657481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叁</a:t>
                </a:r>
              </a:p>
            </p:txBody>
          </p:sp>
        </p:grpSp>
      </p:grpSp>
      <p:sp>
        <p:nvSpPr>
          <p:cNvPr id="2" name="ïṣ1iďè">
            <a:extLst>
              <a:ext uri="{FF2B5EF4-FFF2-40B4-BE49-F238E27FC236}">
                <a16:creationId xmlns:a16="http://schemas.microsoft.com/office/drawing/2014/main" id="{BDD3382D-FE09-4C95-B9BC-89E2E31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</a:p>
        </p:txBody>
      </p:sp>
      <p:pic>
        <p:nvPicPr>
          <p:cNvPr id="52" name="îṣḻïḑe">
            <a:extLst>
              <a:ext uri="{FF2B5EF4-FFF2-40B4-BE49-F238E27FC236}">
                <a16:creationId xmlns:a16="http://schemas.microsoft.com/office/drawing/2014/main" id="{FFBF2D00-B3E5-4EC1-9804-917C8AC0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643713" y="153988"/>
            <a:ext cx="5283234" cy="28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8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ḷï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šľiďé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îṧliḍ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1" y="4729933"/>
            <a:ext cx="4791005" cy="951057"/>
          </a:xfrm>
        </p:spPr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有关谐音字的歇后语</a:t>
            </a:r>
            <a:br>
              <a:rPr kumimoji="1"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</a:br>
            <a:endParaRPr kumimoji="1"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9" name="íṩ1ïďé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iŝḷíḑe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ṡlíḋê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ṩļï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O1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（有关动物）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íṥļîḓê">
            <a:extLst>
              <a:ext uri="{FF2B5EF4-FFF2-40B4-BE49-F238E27FC236}">
                <a16:creationId xmlns:a16="http://schemas.microsoft.com/office/drawing/2014/main" id="{802E3D8D-130F-76AD-6062-159D9B95332B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6" name="íšḻïdê">
              <a:extLst>
                <a:ext uri="{FF2B5EF4-FFF2-40B4-BE49-F238E27FC236}">
                  <a16:creationId xmlns:a16="http://schemas.microsoft.com/office/drawing/2014/main" id="{A83CA42C-C4B9-E7CA-B16A-07920B2CAFC0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iṩ1íḓe">
              <a:extLst>
                <a:ext uri="{FF2B5EF4-FFF2-40B4-BE49-F238E27FC236}">
                  <a16:creationId xmlns:a16="http://schemas.microsoft.com/office/drawing/2014/main" id="{DC3D0822-7482-5B8E-E5E1-6E6A66803A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is1iďe">
            <a:extLst>
              <a:ext uri="{FF2B5EF4-FFF2-40B4-BE49-F238E27FC236}">
                <a16:creationId xmlns:a16="http://schemas.microsoft.com/office/drawing/2014/main" id="{000597D5-71C6-86D3-8EB1-D3133BACE149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10" name="iśḷïḑé">
              <a:extLst>
                <a:ext uri="{FF2B5EF4-FFF2-40B4-BE49-F238E27FC236}">
                  <a16:creationId xmlns:a16="http://schemas.microsoft.com/office/drawing/2014/main" id="{8F8675F4-35B4-ABAF-FD2A-31BEA83F8DF7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íŝḻíḑê">
              <a:extLst>
                <a:ext uri="{FF2B5EF4-FFF2-40B4-BE49-F238E27FC236}">
                  <a16:creationId xmlns:a16="http://schemas.microsoft.com/office/drawing/2014/main" id="{45BC9B2F-8FD0-D4C1-7118-2B5669BD6884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2" name="ïŝľíďè">
            <a:extLst>
              <a:ext uri="{FF2B5EF4-FFF2-40B4-BE49-F238E27FC236}">
                <a16:creationId xmlns:a16="http://schemas.microsoft.com/office/drawing/2014/main" id="{49ADA3BA-EB22-C54B-22F8-5209F3B19C4D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îṩḻïḋé">
            <a:extLst>
              <a:ext uri="{FF2B5EF4-FFF2-40B4-BE49-F238E27FC236}">
                <a16:creationId xmlns:a16="http://schemas.microsoft.com/office/drawing/2014/main" id="{6DB5E0D9-097E-E1EF-C616-F16620FD1843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işḷíḋe">
            <a:extLst>
              <a:ext uri="{FF2B5EF4-FFF2-40B4-BE49-F238E27FC236}">
                <a16:creationId xmlns:a16="http://schemas.microsoft.com/office/drawing/2014/main" id="{56816C6A-F80E-0C34-8B68-5A11AB68747E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îśľiḓe">
            <a:extLst>
              <a:ext uri="{FF2B5EF4-FFF2-40B4-BE49-F238E27FC236}">
                <a16:creationId xmlns:a16="http://schemas.microsoft.com/office/drawing/2014/main" id="{389992E5-2C07-2AC8-0F24-BD98DF6C8E6C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8" name="işḷïḓê">
            <a:extLst>
              <a:ext uri="{FF2B5EF4-FFF2-40B4-BE49-F238E27FC236}">
                <a16:creationId xmlns:a16="http://schemas.microsoft.com/office/drawing/2014/main" id="{50C673DA-32DC-4BCA-4678-D47E2C53E79B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19" name="ïṩḻiḓe">
              <a:extLst>
                <a:ext uri="{FF2B5EF4-FFF2-40B4-BE49-F238E27FC236}">
                  <a16:creationId xmlns:a16="http://schemas.microsoft.com/office/drawing/2014/main" id="{B930ACF1-20B6-3C40-5611-0EF2F1712E9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îšlïḑé">
              <a:extLst>
                <a:ext uri="{FF2B5EF4-FFF2-40B4-BE49-F238E27FC236}">
                  <a16:creationId xmlns:a16="http://schemas.microsoft.com/office/drawing/2014/main" id="{CFFD4D53-63E4-5E51-3B77-24B4CC52E5AC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i$1íďé">
            <a:extLst>
              <a:ext uri="{FF2B5EF4-FFF2-40B4-BE49-F238E27FC236}">
                <a16:creationId xmlns:a16="http://schemas.microsoft.com/office/drawing/2014/main" id="{8B9C251E-FD61-072F-97EF-FD7D33372286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22" name="ïşľïḓè">
              <a:extLst>
                <a:ext uri="{FF2B5EF4-FFF2-40B4-BE49-F238E27FC236}">
                  <a16:creationId xmlns:a16="http://schemas.microsoft.com/office/drawing/2014/main" id="{37400304-4EB1-6A16-75FD-87CC403DC15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îšḻíḋê">
              <a:extLst>
                <a:ext uri="{FF2B5EF4-FFF2-40B4-BE49-F238E27FC236}">
                  <a16:creationId xmlns:a16="http://schemas.microsoft.com/office/drawing/2014/main" id="{23795332-CC58-9612-F28D-7BECCFF1B4BD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1" name="íṥļíḓè">
            <a:extLst>
              <a:ext uri="{FF2B5EF4-FFF2-40B4-BE49-F238E27FC236}">
                <a16:creationId xmlns:a16="http://schemas.microsoft.com/office/drawing/2014/main" id="{1BE7AF69-0510-B7F0-07C3-9232813C2315}"/>
              </a:ext>
            </a:extLst>
          </p:cNvPr>
          <p:cNvSpPr txBox="1"/>
          <p:nvPr/>
        </p:nvSpPr>
        <p:spPr>
          <a:xfrm>
            <a:off x="3506284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猴子学走路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假猩猩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惺惺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íṥļíḓè">
            <a:extLst>
              <a:ext uri="{FF2B5EF4-FFF2-40B4-BE49-F238E27FC236}">
                <a16:creationId xmlns:a16="http://schemas.microsoft.com/office/drawing/2014/main" id="{F2010261-33FD-CA3E-372F-A2B5796E463D}"/>
              </a:ext>
            </a:extLst>
          </p:cNvPr>
          <p:cNvSpPr txBox="1"/>
          <p:nvPr/>
        </p:nvSpPr>
        <p:spPr>
          <a:xfrm>
            <a:off x="6326099" y="2448879"/>
            <a:ext cx="207080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耕地裏甩鞭子 催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吹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牛</a:t>
            </a: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íṥļíḓè">
            <a:extLst>
              <a:ext uri="{FF2B5EF4-FFF2-40B4-BE49-F238E27FC236}">
                <a16:creationId xmlns:a16="http://schemas.microsoft.com/office/drawing/2014/main" id="{38BC6FCE-89FA-4DC4-E1F3-FAAA4AEC398A}"/>
              </a:ext>
            </a:extLst>
          </p:cNvPr>
          <p:cNvSpPr txBox="1"/>
          <p:nvPr/>
        </p:nvSpPr>
        <p:spPr>
          <a:xfrm>
            <a:off x="680419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癞虾蟆跳水井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噗咚</a:t>
            </a:r>
            <a:r>
              <a:rPr lang="en-US" altLang="zh-CN" sz="3600" b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不懂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en-US" altLang="zh-CN" sz="3600" b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40" name="íṥļîḓê">
            <a:extLst>
              <a:ext uri="{FF2B5EF4-FFF2-40B4-BE49-F238E27FC236}">
                <a16:creationId xmlns:a16="http://schemas.microsoft.com/office/drawing/2014/main" id="{9507230A-D803-8B51-8763-3419435199B7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44" name="íšḻïdê">
              <a:extLst>
                <a:ext uri="{FF2B5EF4-FFF2-40B4-BE49-F238E27FC236}">
                  <a16:creationId xmlns:a16="http://schemas.microsoft.com/office/drawing/2014/main" id="{1B016BD6-3375-A859-7FAF-E7D2490B5492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iṩ1íḓe">
              <a:extLst>
                <a:ext uri="{FF2B5EF4-FFF2-40B4-BE49-F238E27FC236}">
                  <a16:creationId xmlns:a16="http://schemas.microsoft.com/office/drawing/2014/main" id="{8A3DED74-5507-E923-5448-C1920B758CFB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6" name="is1iďe">
            <a:extLst>
              <a:ext uri="{FF2B5EF4-FFF2-40B4-BE49-F238E27FC236}">
                <a16:creationId xmlns:a16="http://schemas.microsoft.com/office/drawing/2014/main" id="{21BC5E3E-BD33-CBA5-6CAE-F5DE55ADF19B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47" name="iśḷïḑé">
              <a:extLst>
                <a:ext uri="{FF2B5EF4-FFF2-40B4-BE49-F238E27FC236}">
                  <a16:creationId xmlns:a16="http://schemas.microsoft.com/office/drawing/2014/main" id="{19D39452-A7FF-8CE7-8E66-D7913F8DE93C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íŝḻíḑê">
              <a:extLst>
                <a:ext uri="{FF2B5EF4-FFF2-40B4-BE49-F238E27FC236}">
                  <a16:creationId xmlns:a16="http://schemas.microsoft.com/office/drawing/2014/main" id="{77A78D82-E4F8-795B-4BB6-A246D5F5712F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49" name="íṥļíḓè">
            <a:extLst>
              <a:ext uri="{FF2B5EF4-FFF2-40B4-BE49-F238E27FC236}">
                <a16:creationId xmlns:a16="http://schemas.microsoft.com/office/drawing/2014/main" id="{81257E04-81C5-D32C-3523-7B7231AA1129}"/>
              </a:ext>
            </a:extLst>
          </p:cNvPr>
          <p:cNvSpPr txBox="1"/>
          <p:nvPr/>
        </p:nvSpPr>
        <p:spPr>
          <a:xfrm>
            <a:off x="9233369" y="2448879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有盐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言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在先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9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31" grpId="0"/>
      <p:bldP spid="37" grpId="0"/>
      <p:bldP spid="3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dirty="0"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（有关人物）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3506284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卖布不带尺 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存心不量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良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6326099" y="2448879"/>
            <a:ext cx="207080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药铺裏开抽屉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找丸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</a:p>
        </p:txBody>
      </p:sp>
      <p:sp>
        <p:nvSpPr>
          <p:cNvPr id="5" name="íṥļíḓè">
            <a:extLst>
              <a:ext uri="{FF2B5EF4-FFF2-40B4-BE49-F238E27FC236}">
                <a16:creationId xmlns:a16="http://schemas.microsoft.com/office/drawing/2014/main" id="{FE0745F3-D633-2C03-8E27-C9739FD59315}"/>
              </a:ext>
            </a:extLst>
          </p:cNvPr>
          <p:cNvSpPr txBox="1"/>
          <p:nvPr/>
        </p:nvSpPr>
        <p:spPr>
          <a:xfrm>
            <a:off x="680419" y="2436932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唱戏的骑马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 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步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不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行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  <p:grpSp>
        <p:nvGrpSpPr>
          <p:cNvPr id="6" name="íṥļîḓê">
            <a:extLst>
              <a:ext uri="{FF2B5EF4-FFF2-40B4-BE49-F238E27FC236}">
                <a16:creationId xmlns:a16="http://schemas.microsoft.com/office/drawing/2014/main" id="{C9BE696D-3DF6-A6AB-4C17-E5F990DD93A1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7" name="íšḻïdê">
              <a:extLst>
                <a:ext uri="{FF2B5EF4-FFF2-40B4-BE49-F238E27FC236}">
                  <a16:creationId xmlns:a16="http://schemas.microsoft.com/office/drawing/2014/main" id="{69D82455-46D4-0623-6C55-E4239DB3D71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iṩ1íḓe">
              <a:extLst>
                <a:ext uri="{FF2B5EF4-FFF2-40B4-BE49-F238E27FC236}">
                  <a16:creationId xmlns:a16="http://schemas.microsoft.com/office/drawing/2014/main" id="{BB7806D3-64DD-E987-F6D0-7A3423D2A567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is1iďe">
            <a:extLst>
              <a:ext uri="{FF2B5EF4-FFF2-40B4-BE49-F238E27FC236}">
                <a16:creationId xmlns:a16="http://schemas.microsoft.com/office/drawing/2014/main" id="{FF87BE90-2B6C-0AA7-D1F7-4389301E61D5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11" name="iśḷïḑé">
              <a:extLst>
                <a:ext uri="{FF2B5EF4-FFF2-40B4-BE49-F238E27FC236}">
                  <a16:creationId xmlns:a16="http://schemas.microsoft.com/office/drawing/2014/main" id="{4C89A89E-1361-8979-1E2F-BC3FB935928F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íŝḻíḑê">
              <a:extLst>
                <a:ext uri="{FF2B5EF4-FFF2-40B4-BE49-F238E27FC236}">
                  <a16:creationId xmlns:a16="http://schemas.microsoft.com/office/drawing/2014/main" id="{C892DF54-94DF-F3C2-8626-8D7A1BBD211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3" name="íṥļíḓè">
            <a:extLst>
              <a:ext uri="{FF2B5EF4-FFF2-40B4-BE49-F238E27FC236}">
                <a16:creationId xmlns:a16="http://schemas.microsoft.com/office/drawing/2014/main" id="{6FF84644-E14A-1D48-14EE-7A9679C70864}"/>
              </a:ext>
            </a:extLst>
          </p:cNvPr>
          <p:cNvSpPr txBox="1"/>
          <p:nvPr/>
        </p:nvSpPr>
        <p:spPr>
          <a:xfrm>
            <a:off x="9233369" y="2448879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有盐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言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在先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36" grpId="0" animBg="1"/>
      <p:bldP spid="9" grpId="0"/>
      <p:bldP spid="14" grpId="0"/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ṥ1ïď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ṣ1íḑè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5" name="ïṡḷïḑe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有关谐音字的成语</a:t>
            </a:r>
            <a:endParaRPr lang="zh-CN" altLang="en-US" dirty="0"/>
          </a:p>
        </p:txBody>
      </p:sp>
      <p:grpSp>
        <p:nvGrpSpPr>
          <p:cNvPr id="9" name="îṩḻiḋe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ïşḷiḍê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sḷiḑé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šľî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O2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有关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生活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随心所浴  </a:t>
              </a:r>
              <a:r>
                <a:rPr lang="en-US" altLang="zh-CN" sz="2000" dirty="0"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随心所欲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洗浴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百衣百顺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dirty="0">
                  <a:effectLst/>
                  <a:latin typeface="Helvetica Neue"/>
                </a:rPr>
                <a:t>百依百顺</a:t>
              </a:r>
              <a:r>
                <a:rPr lang="en-US" altLang="zh-CN" sz="2000" b="0" i="0" dirty="0">
                  <a:effectLst/>
                  <a:latin typeface="Helvetica Neue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服装</a:t>
              </a:r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9288057" y="1209737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食全食美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十全十美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  <a:endParaRPr lang="en-US" altLang="zh-CN" sz="2000" b="0" i="0" dirty="0">
                <a:effectLst/>
                <a:latin typeface="Helvetica Neue"/>
              </a:endParaRP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食品</a:t>
              </a:r>
              <a:endParaRPr lang="en-US" altLang="zh-CN" sz="2000" dirty="0"/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随心所欲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本意是无忧无虑自由自在，但在“随心所浴”这个词中是指洗澡很舒服。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百依百顺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本意是在一切事情上都很顺从，但在“</a:t>
            </a:r>
            <a:r>
              <a:rPr lang="zh-CN" altLang="en-US" sz="1800" b="0" i="0" dirty="0">
                <a:effectLst/>
                <a:latin typeface="Helvetica Neue"/>
              </a:rPr>
              <a:t>百衣百顺 </a:t>
            </a:r>
            <a:r>
              <a:rPr lang="zh-CN" altLang="en-US" dirty="0">
                <a:latin typeface="+mn-ea"/>
              </a:rPr>
              <a:t>”这个词中是指穿什么衣服都顺眼。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strike="noStrike" dirty="0">
                <a:effectLst/>
                <a:latin typeface="Helvetica Neue"/>
              </a:rPr>
              <a:t>十全十美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本意是事物非常完美，但在“</a:t>
            </a:r>
            <a:r>
              <a:rPr lang="zh-CN" altLang="en-US" sz="1800" b="0" i="0" dirty="0">
                <a:effectLst/>
                <a:latin typeface="Helvetica Neue"/>
              </a:rPr>
              <a:t>食全食美 </a:t>
            </a:r>
            <a:r>
              <a:rPr lang="zh-CN" altLang="en-US" dirty="0">
                <a:latin typeface="+mn-ea"/>
              </a:rPr>
              <a:t>”这个中是指食物非常好吃。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2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2" grpId="0" animBg="1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酒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1336914"/>
            <a:chOff x="5076825" y="3707353"/>
            <a:chExt cx="2854370" cy="1336914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有杯无患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有备无患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  <a:p>
              <a:endParaRPr lang="en-US" altLang="zh-CN" sz="2000" dirty="0">
                <a:solidFill>
                  <a:srgbClr val="333333"/>
                </a:solidFill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íṡḻíḍê">
            <a:extLst>
              <a:ext uri="{FF2B5EF4-FFF2-40B4-BE49-F238E27FC236}">
                <a16:creationId xmlns:a16="http://schemas.microsoft.com/office/drawing/2014/main" id="{2ADA9CEA-B0C8-2E50-5627-021BBE272261}"/>
              </a:ext>
            </a:extLst>
          </p:cNvPr>
          <p:cNvSpPr txBox="1"/>
          <p:nvPr/>
        </p:nvSpPr>
        <p:spPr>
          <a:xfrm>
            <a:off x="9288057" y="1587991"/>
            <a:ext cx="2854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 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(</a:t>
            </a:r>
            <a:r>
              <a:rPr lang="zh-CN" altLang="zh-CN" sz="20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2000" dirty="0">
              <a:effectLst/>
            </a:endParaRPr>
          </a:p>
        </p:txBody>
      </p: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久负盛名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本意是长时期地拥有好名声，但在“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酒负胜名</a:t>
            </a:r>
            <a:r>
              <a:rPr lang="zh-CN" altLang="en-US" dirty="0">
                <a:latin typeface="+mn-ea"/>
              </a:rPr>
              <a:t>”这个词中是指喝酒胜于他人。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有备无患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本意是有准备就不会出事，但在“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有杯无患</a:t>
            </a:r>
            <a:r>
              <a:rPr lang="zh-CN" altLang="en-US" dirty="0">
                <a:latin typeface="+mn-ea"/>
              </a:rPr>
              <a:t>”这个词中是指有杯子就不会出事。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zh-CN" sz="18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本意是称雄一世的人物，但在“</a:t>
            </a:r>
            <a:r>
              <a:rPr lang="zh-CN" altLang="zh-CN" sz="18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</a:t>
            </a:r>
            <a:r>
              <a:rPr lang="zh-CN" altLang="en-US" dirty="0">
                <a:latin typeface="+mn-ea"/>
              </a:rPr>
              <a:t>”这个中是指带上之后就变得娇气了。</a:t>
            </a:r>
          </a:p>
        </p:txBody>
      </p:sp>
      <p:sp>
        <p:nvSpPr>
          <p:cNvPr id="17" name="ïSļíḑe">
            <a:extLst>
              <a:ext uri="{FF2B5EF4-FFF2-40B4-BE49-F238E27FC236}">
                <a16:creationId xmlns:a16="http://schemas.microsoft.com/office/drawing/2014/main" id="{5E85AA52-C7FB-4A42-655A-4F73EEC63C44}"/>
              </a:ext>
            </a:extLst>
          </p:cNvPr>
          <p:cNvSpPr txBox="1"/>
          <p:nvPr/>
        </p:nvSpPr>
        <p:spPr>
          <a:xfrm>
            <a:off x="6821297" y="1198876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  <p:sp>
        <p:nvSpPr>
          <p:cNvPr id="6" name="ïSļíḑe">
            <a:extLst>
              <a:ext uri="{FF2B5EF4-FFF2-40B4-BE49-F238E27FC236}">
                <a16:creationId xmlns:a16="http://schemas.microsoft.com/office/drawing/2014/main" id="{AA59128A-8E28-45E7-A90F-5133DB11F6BD}"/>
              </a:ext>
            </a:extLst>
          </p:cNvPr>
          <p:cNvSpPr txBox="1"/>
          <p:nvPr/>
        </p:nvSpPr>
        <p:spPr>
          <a:xfrm>
            <a:off x="9340005" y="1204104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3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0" grpId="0"/>
      <p:bldP spid="42" grpId="0" animBg="1"/>
      <p:bldP spid="8" grpId="0"/>
      <p:bldP spid="10" grpId="0"/>
      <p:bldP spid="1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ṣ1í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ṥ1ïḑ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15" name="îŝ1iḋ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有关谐音字的有趣故事</a:t>
            </a:r>
            <a:endParaRPr lang="zh-CN" altLang="en-US" dirty="0"/>
          </a:p>
        </p:txBody>
      </p:sp>
      <p:grpSp>
        <p:nvGrpSpPr>
          <p:cNvPr id="9" name="îṣľíḑê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îš1iḓè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ïšlîḋe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íşļïḓe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O3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9ea8de6d-0c70-4c09-a805-e7fe61e496e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4599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6867F"/>
      </a:accent1>
      <a:accent2>
        <a:srgbClr val="67B3A9"/>
      </a:accent2>
      <a:accent3>
        <a:srgbClr val="DBD496"/>
      </a:accent3>
      <a:accent4>
        <a:srgbClr val="939393"/>
      </a:accent4>
      <a:accent5>
        <a:srgbClr val="BBBBBB"/>
      </a:accent5>
      <a:accent6>
        <a:srgbClr val="DBDBDB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92</TotalTime>
  <Words>795</Words>
  <Application>Microsoft Office PowerPoint</Application>
  <PresentationFormat>宽屏</PresentationFormat>
  <Paragraphs>69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Helvetica Neue</vt:lpstr>
      <vt:lpstr>PingFang SC</vt:lpstr>
      <vt:lpstr>等线</vt:lpstr>
      <vt:lpstr>方正舒体</vt:lpstr>
      <vt:lpstr>仿宋</vt:lpstr>
      <vt:lpstr>华文行楷</vt:lpstr>
      <vt:lpstr>微软雅黑</vt:lpstr>
      <vt:lpstr>微软雅黑</vt:lpstr>
      <vt:lpstr>Arial</vt:lpstr>
      <vt:lpstr>Sitka Text</vt:lpstr>
      <vt:lpstr>Designed by iSlide</vt:lpstr>
      <vt:lpstr>PowerPoint 演示文稿</vt:lpstr>
      <vt:lpstr>目录</vt:lpstr>
      <vt:lpstr>有关谐音字的歇后语 </vt:lpstr>
      <vt:lpstr>歇后语 1（有关动物）</vt:lpstr>
      <vt:lpstr>歇后语 2（有关人物）</vt:lpstr>
      <vt:lpstr>有关谐音字的成语</vt:lpstr>
      <vt:lpstr>谐音成语 1</vt:lpstr>
      <vt:lpstr>谐音成语 2</vt:lpstr>
      <vt:lpstr>有关谐音字的有趣故事</vt:lpstr>
      <vt:lpstr>见鸡而作(故事1)</vt:lpstr>
      <vt:lpstr>耳朵在此(故事2)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cyh Minecraft</cp:lastModifiedBy>
  <cp:revision>27</cp:revision>
  <cp:lastPrinted>2022-02-27T16:00:00Z</cp:lastPrinted>
  <dcterms:created xsi:type="dcterms:W3CDTF">2022-02-27T16:00:00Z</dcterms:created>
  <dcterms:modified xsi:type="dcterms:W3CDTF">2023-03-29T13:58:33Z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9ea8de6d-0c70-4c09-a805-e7fe61e496e7</vt:lpwstr>
  </property>
</Properties>
</file>