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2.xml" ContentType="application/vnd.openxmlformats-officedocument.presentationml.tags+xml"/>
  <Override PartName="/ppt/theme/themeOverride2.xml" ContentType="application/vnd.openxmlformats-officedocument.themeOverride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63" r:id="rId3"/>
    <p:sldId id="258" r:id="rId4"/>
    <p:sldId id="269" r:id="rId5"/>
    <p:sldId id="280" r:id="rId6"/>
    <p:sldId id="275" r:id="rId7"/>
    <p:sldId id="270" r:id="rId8"/>
    <p:sldId id="284" r:id="rId9"/>
    <p:sldId id="276" r:id="rId10"/>
    <p:sldId id="273" r:id="rId11"/>
    <p:sldId id="283" r:id="rId12"/>
    <p:sldId id="262" r:id="rId13"/>
  </p:sldIdLst>
  <p:sldSz cx="12192000" cy="6858000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9691"/>
    <a:srgbClr val="457A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91" autoAdjust="0"/>
    <p:restoredTop sz="94607" autoAdjust="0"/>
  </p:normalViewPr>
  <p:slideViewPr>
    <p:cSldViewPr snapToGrid="0" showGuides="1">
      <p:cViewPr varScale="1">
        <p:scale>
          <a:sx n="78" d="100"/>
          <a:sy n="78" d="100"/>
        </p:scale>
        <p:origin x="132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DDCD4DD-FB6B-421C-86A1-B7D3578C875D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CN" altLang="en-US"/>
        </a:p>
      </dgm:t>
    </dgm:pt>
    <dgm:pt modelId="{041678C8-F5C0-4FB6-86FF-18D945724F14}">
      <dgm:prSet/>
      <dgm:spPr/>
      <dgm:t>
        <a:bodyPr/>
        <a:lstStyle/>
        <a:p>
          <a:r>
            <a:rPr lang="zh-CN" b="0" dirty="0"/>
            <a:t>演讲：张瑾涵</a:t>
          </a:r>
          <a:r>
            <a:rPr lang="zh-CN" altLang="en-US" b="0" dirty="0"/>
            <a:t>，陈逸昊</a:t>
          </a:r>
          <a:endParaRPr lang="zh-CN" dirty="0"/>
        </a:p>
      </dgm:t>
    </dgm:pt>
    <dgm:pt modelId="{0A077B36-93AB-4D9C-8A7B-13A12357FD14}" type="parTrans" cxnId="{D35C2921-FA4A-4888-B3BE-D85B2493E8F8}">
      <dgm:prSet/>
      <dgm:spPr/>
      <dgm:t>
        <a:bodyPr/>
        <a:lstStyle/>
        <a:p>
          <a:endParaRPr lang="zh-CN" altLang="en-US"/>
        </a:p>
      </dgm:t>
    </dgm:pt>
    <dgm:pt modelId="{EAD443C4-0B75-4BC6-B5EB-E6F89CF5E4C2}" type="sibTrans" cxnId="{D35C2921-FA4A-4888-B3BE-D85B2493E8F8}">
      <dgm:prSet/>
      <dgm:spPr/>
      <dgm:t>
        <a:bodyPr/>
        <a:lstStyle/>
        <a:p>
          <a:endParaRPr lang="zh-CN" altLang="en-US"/>
        </a:p>
      </dgm:t>
    </dgm:pt>
    <dgm:pt modelId="{08A64CEB-D801-421D-A9BE-575301D76776}">
      <dgm:prSet/>
      <dgm:spPr/>
      <dgm:t>
        <a:bodyPr/>
        <a:lstStyle/>
        <a:p>
          <a:r>
            <a:rPr lang="en-US" b="0" dirty="0"/>
            <a:t>PPT</a:t>
          </a:r>
          <a:r>
            <a:rPr lang="zh-CN" b="0" dirty="0"/>
            <a:t>制作：陈逸昊</a:t>
          </a:r>
          <a:endParaRPr lang="zh-CN" dirty="0"/>
        </a:p>
      </dgm:t>
    </dgm:pt>
    <dgm:pt modelId="{E4A7F3D8-5BE3-4756-A0D9-63739E60CD31}" type="parTrans" cxnId="{00EBA486-C532-4268-8BD8-E69DDA4A5BDF}">
      <dgm:prSet/>
      <dgm:spPr/>
      <dgm:t>
        <a:bodyPr/>
        <a:lstStyle/>
        <a:p>
          <a:endParaRPr lang="zh-CN" altLang="en-US"/>
        </a:p>
      </dgm:t>
    </dgm:pt>
    <dgm:pt modelId="{07691A26-CF65-4AFC-B592-0971C7B454A7}" type="sibTrans" cxnId="{00EBA486-C532-4268-8BD8-E69DDA4A5BDF}">
      <dgm:prSet/>
      <dgm:spPr/>
      <dgm:t>
        <a:bodyPr/>
        <a:lstStyle/>
        <a:p>
          <a:endParaRPr lang="zh-CN" altLang="en-US"/>
        </a:p>
      </dgm:t>
    </dgm:pt>
    <dgm:pt modelId="{A2C5A4BC-2243-4B25-B4EE-A8F69AD009F7}">
      <dgm:prSet/>
      <dgm:spPr/>
      <dgm:t>
        <a:bodyPr/>
        <a:lstStyle/>
        <a:p>
          <a:r>
            <a:rPr lang="zh-CN" b="0" dirty="0"/>
            <a:t>资料查找：陈逸昊，叶</a:t>
          </a:r>
          <a:r>
            <a:rPr lang="zh-CN" altLang="en-US" b="0" dirty="0"/>
            <a:t>祺</a:t>
          </a:r>
          <a:r>
            <a:rPr lang="zh-CN" b="0" dirty="0"/>
            <a:t>丰</a:t>
          </a:r>
          <a:r>
            <a:rPr lang="zh-CN" altLang="en-US" b="0" dirty="0"/>
            <a:t>，马帧钦，黄嘉劲</a:t>
          </a:r>
          <a:endParaRPr lang="zh-CN" dirty="0"/>
        </a:p>
      </dgm:t>
    </dgm:pt>
    <dgm:pt modelId="{9ADB1ECF-4D03-4C70-96C0-6F21429F7BEF}" type="parTrans" cxnId="{15CC450D-1E5F-4D56-9E6B-A4FF170F7ACD}">
      <dgm:prSet/>
      <dgm:spPr/>
      <dgm:t>
        <a:bodyPr/>
        <a:lstStyle/>
        <a:p>
          <a:endParaRPr lang="zh-CN" altLang="en-US"/>
        </a:p>
      </dgm:t>
    </dgm:pt>
    <dgm:pt modelId="{7B847653-0CF9-4C1B-B258-8C1DDBDCA58E}" type="sibTrans" cxnId="{15CC450D-1E5F-4D56-9E6B-A4FF170F7ACD}">
      <dgm:prSet/>
      <dgm:spPr/>
      <dgm:t>
        <a:bodyPr/>
        <a:lstStyle/>
        <a:p>
          <a:endParaRPr lang="zh-CN" altLang="en-US"/>
        </a:p>
      </dgm:t>
    </dgm:pt>
    <dgm:pt modelId="{7E55696A-12F5-46A3-A25A-E6D441137247}" type="pres">
      <dgm:prSet presAssocID="{7DDCD4DD-FB6B-421C-86A1-B7D3578C875D}" presName="linear" presStyleCnt="0">
        <dgm:presLayoutVars>
          <dgm:animLvl val="lvl"/>
          <dgm:resizeHandles val="exact"/>
        </dgm:presLayoutVars>
      </dgm:prSet>
      <dgm:spPr/>
    </dgm:pt>
    <dgm:pt modelId="{3DAB610B-BC7F-4DD3-B66B-E48BAD988DB4}" type="pres">
      <dgm:prSet presAssocID="{041678C8-F5C0-4FB6-86FF-18D945724F14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1982B986-12F2-4778-9F1E-3E097A196830}" type="pres">
      <dgm:prSet presAssocID="{EAD443C4-0B75-4BC6-B5EB-E6F89CF5E4C2}" presName="spacer" presStyleCnt="0"/>
      <dgm:spPr/>
    </dgm:pt>
    <dgm:pt modelId="{BBE523A3-C705-46F2-B497-B3A9A446C15E}" type="pres">
      <dgm:prSet presAssocID="{08A64CEB-D801-421D-A9BE-575301D76776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A4B8538D-8F1C-4020-9E43-E04D0AA7753B}" type="pres">
      <dgm:prSet presAssocID="{07691A26-CF65-4AFC-B592-0971C7B454A7}" presName="spacer" presStyleCnt="0"/>
      <dgm:spPr/>
    </dgm:pt>
    <dgm:pt modelId="{DB6EA542-086E-4035-BD57-C71CB50EE3F5}" type="pres">
      <dgm:prSet presAssocID="{A2C5A4BC-2243-4B25-B4EE-A8F69AD009F7}" presName="parentText" presStyleLbl="node1" presStyleIdx="2" presStyleCnt="3" custLinFactNeighborX="-1206">
        <dgm:presLayoutVars>
          <dgm:chMax val="0"/>
          <dgm:bulletEnabled val="1"/>
        </dgm:presLayoutVars>
      </dgm:prSet>
      <dgm:spPr/>
    </dgm:pt>
  </dgm:ptLst>
  <dgm:cxnLst>
    <dgm:cxn modelId="{15CC450D-1E5F-4D56-9E6B-A4FF170F7ACD}" srcId="{7DDCD4DD-FB6B-421C-86A1-B7D3578C875D}" destId="{A2C5A4BC-2243-4B25-B4EE-A8F69AD009F7}" srcOrd="2" destOrd="0" parTransId="{9ADB1ECF-4D03-4C70-96C0-6F21429F7BEF}" sibTransId="{7B847653-0CF9-4C1B-B258-8C1DDBDCA58E}"/>
    <dgm:cxn modelId="{1225C413-85CC-4FCF-8B3F-C9B31763EDE8}" type="presOf" srcId="{A2C5A4BC-2243-4B25-B4EE-A8F69AD009F7}" destId="{DB6EA542-086E-4035-BD57-C71CB50EE3F5}" srcOrd="0" destOrd="0" presId="urn:microsoft.com/office/officeart/2005/8/layout/vList2"/>
    <dgm:cxn modelId="{D35C2921-FA4A-4888-B3BE-D85B2493E8F8}" srcId="{7DDCD4DD-FB6B-421C-86A1-B7D3578C875D}" destId="{041678C8-F5C0-4FB6-86FF-18D945724F14}" srcOrd="0" destOrd="0" parTransId="{0A077B36-93AB-4D9C-8A7B-13A12357FD14}" sibTransId="{EAD443C4-0B75-4BC6-B5EB-E6F89CF5E4C2}"/>
    <dgm:cxn modelId="{00EBA486-C532-4268-8BD8-E69DDA4A5BDF}" srcId="{7DDCD4DD-FB6B-421C-86A1-B7D3578C875D}" destId="{08A64CEB-D801-421D-A9BE-575301D76776}" srcOrd="1" destOrd="0" parTransId="{E4A7F3D8-5BE3-4756-A0D9-63739E60CD31}" sibTransId="{07691A26-CF65-4AFC-B592-0971C7B454A7}"/>
    <dgm:cxn modelId="{B7B01F9A-620E-428D-AEBD-108FE4474A5D}" type="presOf" srcId="{041678C8-F5C0-4FB6-86FF-18D945724F14}" destId="{3DAB610B-BC7F-4DD3-B66B-E48BAD988DB4}" srcOrd="0" destOrd="0" presId="urn:microsoft.com/office/officeart/2005/8/layout/vList2"/>
    <dgm:cxn modelId="{8958CED8-9AB9-4371-90DF-F644E4F3A49F}" type="presOf" srcId="{7DDCD4DD-FB6B-421C-86A1-B7D3578C875D}" destId="{7E55696A-12F5-46A3-A25A-E6D441137247}" srcOrd="0" destOrd="0" presId="urn:microsoft.com/office/officeart/2005/8/layout/vList2"/>
    <dgm:cxn modelId="{8173C4E1-1491-4C29-8E73-0F26B49ED79E}" type="presOf" srcId="{08A64CEB-D801-421D-A9BE-575301D76776}" destId="{BBE523A3-C705-46F2-B497-B3A9A446C15E}" srcOrd="0" destOrd="0" presId="urn:microsoft.com/office/officeart/2005/8/layout/vList2"/>
    <dgm:cxn modelId="{73681477-A6F4-40C2-9FC6-A631DB7F83E0}" type="presParOf" srcId="{7E55696A-12F5-46A3-A25A-E6D441137247}" destId="{3DAB610B-BC7F-4DD3-B66B-E48BAD988DB4}" srcOrd="0" destOrd="0" presId="urn:microsoft.com/office/officeart/2005/8/layout/vList2"/>
    <dgm:cxn modelId="{B80D71EF-74A4-488A-8FD5-1503325E122C}" type="presParOf" srcId="{7E55696A-12F5-46A3-A25A-E6D441137247}" destId="{1982B986-12F2-4778-9F1E-3E097A196830}" srcOrd="1" destOrd="0" presId="urn:microsoft.com/office/officeart/2005/8/layout/vList2"/>
    <dgm:cxn modelId="{94A421A6-7569-41D0-A751-6F509530199D}" type="presParOf" srcId="{7E55696A-12F5-46A3-A25A-E6D441137247}" destId="{BBE523A3-C705-46F2-B497-B3A9A446C15E}" srcOrd="2" destOrd="0" presId="urn:microsoft.com/office/officeart/2005/8/layout/vList2"/>
    <dgm:cxn modelId="{84FC7B6B-0E80-4CDA-A4F6-CFF037FA86E0}" type="presParOf" srcId="{7E55696A-12F5-46A3-A25A-E6D441137247}" destId="{A4B8538D-8F1C-4020-9E43-E04D0AA7753B}" srcOrd="3" destOrd="0" presId="urn:microsoft.com/office/officeart/2005/8/layout/vList2"/>
    <dgm:cxn modelId="{111B477F-1054-4C3D-8EA4-6BC0D949F5FF}" type="presParOf" srcId="{7E55696A-12F5-46A3-A25A-E6D441137247}" destId="{DB6EA542-086E-4035-BD57-C71CB50EE3F5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AB610B-BC7F-4DD3-B66B-E48BAD988DB4}">
      <dsp:nvSpPr>
        <dsp:cNvPr id="0" name=""/>
        <dsp:cNvSpPr/>
      </dsp:nvSpPr>
      <dsp:spPr>
        <a:xfrm>
          <a:off x="0" y="226187"/>
          <a:ext cx="3753074" cy="43407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1400" b="0" kern="1200" dirty="0"/>
            <a:t>演讲：张瑾涵</a:t>
          </a:r>
          <a:r>
            <a:rPr lang="zh-CN" altLang="en-US" sz="1400" b="0" kern="1200" dirty="0"/>
            <a:t>，陈逸昊</a:t>
          </a:r>
          <a:endParaRPr lang="zh-CN" sz="1400" kern="1200" dirty="0"/>
        </a:p>
      </dsp:txBody>
      <dsp:txXfrm>
        <a:off x="21190" y="247377"/>
        <a:ext cx="3710694" cy="391690"/>
      </dsp:txXfrm>
    </dsp:sp>
    <dsp:sp modelId="{BBE523A3-C705-46F2-B497-B3A9A446C15E}">
      <dsp:nvSpPr>
        <dsp:cNvPr id="0" name=""/>
        <dsp:cNvSpPr/>
      </dsp:nvSpPr>
      <dsp:spPr>
        <a:xfrm>
          <a:off x="0" y="700577"/>
          <a:ext cx="3753074" cy="43407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dirty="0"/>
            <a:t>PPT</a:t>
          </a:r>
          <a:r>
            <a:rPr lang="zh-CN" sz="1400" b="0" kern="1200" dirty="0"/>
            <a:t>制作：陈逸昊</a:t>
          </a:r>
          <a:endParaRPr lang="zh-CN" sz="1400" kern="1200" dirty="0"/>
        </a:p>
      </dsp:txBody>
      <dsp:txXfrm>
        <a:off x="21190" y="721767"/>
        <a:ext cx="3710694" cy="391690"/>
      </dsp:txXfrm>
    </dsp:sp>
    <dsp:sp modelId="{DB6EA542-086E-4035-BD57-C71CB50EE3F5}">
      <dsp:nvSpPr>
        <dsp:cNvPr id="0" name=""/>
        <dsp:cNvSpPr/>
      </dsp:nvSpPr>
      <dsp:spPr>
        <a:xfrm>
          <a:off x="0" y="1174967"/>
          <a:ext cx="3753074" cy="43407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1400" b="0" kern="1200" dirty="0"/>
            <a:t>资料查找：陈逸昊，叶</a:t>
          </a:r>
          <a:r>
            <a:rPr lang="zh-CN" altLang="en-US" sz="1400" b="0" kern="1200" dirty="0"/>
            <a:t>祺</a:t>
          </a:r>
          <a:r>
            <a:rPr lang="zh-CN" sz="1400" b="0" kern="1200" dirty="0"/>
            <a:t>丰</a:t>
          </a:r>
          <a:r>
            <a:rPr lang="zh-CN" altLang="en-US" sz="1400" b="0" kern="1200" dirty="0"/>
            <a:t>，马帧钦，黄嘉劲</a:t>
          </a:r>
          <a:endParaRPr lang="zh-CN" sz="1400" kern="1200" dirty="0"/>
        </a:p>
      </dsp:txBody>
      <dsp:txXfrm>
        <a:off x="21190" y="1196157"/>
        <a:ext cx="3710694" cy="3916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2A3D24-6083-4546-8C6D-DEE86BAAAE49}" type="datetimeFigureOut">
              <a:rPr lang="zh-CN" altLang="en-US" smtClean="0"/>
              <a:t>2023/3/30</a:t>
            </a:fld>
            <a:endParaRPr lang="zh-CN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ED8765-8EF3-408C-9341-152904E414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85426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ED8765-8EF3-408C-9341-152904E414E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9485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1FF6AB6C-7510-4D73-ABFC-79649D9D31DC}"/>
              </a:ext>
            </a:extLst>
          </p:cNvPr>
          <p:cNvGrpSpPr/>
          <p:nvPr userDrawn="1"/>
        </p:nvGrpSpPr>
        <p:grpSpPr>
          <a:xfrm>
            <a:off x="0" y="0"/>
            <a:ext cx="12192000" cy="6880616"/>
            <a:chOff x="0" y="0"/>
            <a:chExt cx="12192000" cy="6880616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F80D1C95-5B9D-443E-94D2-81DD158C4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1" name="图片 10" descr="图片包含 游戏机, 食物, 花&#10;&#10;描述已自动生成">
              <a:extLst>
                <a:ext uri="{FF2B5EF4-FFF2-40B4-BE49-F238E27FC236}">
                  <a16:creationId xmlns:a16="http://schemas.microsoft.com/office/drawing/2014/main" id="{69C762AB-18B0-434A-B07A-8543277D19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alphaModFix am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723" b="23637"/>
            <a:stretch/>
          </p:blipFill>
          <p:spPr>
            <a:xfrm flipH="1" flipV="1">
              <a:off x="0" y="0"/>
              <a:ext cx="2609993" cy="4741199"/>
            </a:xfrm>
            <a:prstGeom prst="rect">
              <a:avLst/>
            </a:prstGeom>
          </p:spPr>
        </p:pic>
        <p:pic>
          <p:nvPicPr>
            <p:cNvPr id="13" name="图片 12" descr="图片包含 游戏机, 食物, 花&#10;&#10;描述已自动生成">
              <a:extLst>
                <a:ext uri="{FF2B5EF4-FFF2-40B4-BE49-F238E27FC236}">
                  <a16:creationId xmlns:a16="http://schemas.microsoft.com/office/drawing/2014/main" id="{FFC4BD24-328D-4D74-8568-A96825C56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723" t="15603" r="5270" b="23637"/>
            <a:stretch/>
          </p:blipFill>
          <p:spPr>
            <a:xfrm rot="5400000">
              <a:off x="8938617" y="3604618"/>
              <a:ext cx="1715762" cy="4791004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714D0EE3-F7AE-4D51-BCE9-5DE28B31A0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226"/>
            <a:stretch/>
          </p:blipFill>
          <p:spPr>
            <a:xfrm>
              <a:off x="2609993" y="0"/>
              <a:ext cx="9582007" cy="5097006"/>
            </a:xfrm>
            <a:prstGeom prst="rect">
              <a:avLst/>
            </a:prstGeom>
          </p:spPr>
        </p:pic>
        <p:pic>
          <p:nvPicPr>
            <p:cNvPr id="15" name="图片 14" descr="图片包含 游戏机, 食物, 花&#10;&#10;描述已自动生成">
              <a:extLst>
                <a:ext uri="{FF2B5EF4-FFF2-40B4-BE49-F238E27FC236}">
                  <a16:creationId xmlns:a16="http://schemas.microsoft.com/office/drawing/2014/main" id="{9F026539-347F-4F85-B595-E650C993CC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alphaModFix am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723" r="3681" b="23637"/>
            <a:stretch/>
          </p:blipFill>
          <p:spPr>
            <a:xfrm rot="16200000" flipH="1" flipV="1">
              <a:off x="4618704" y="1452866"/>
              <a:ext cx="3487765" cy="7367736"/>
            </a:xfrm>
            <a:prstGeom prst="rect">
              <a:avLst/>
            </a:prstGeom>
          </p:spPr>
        </p:pic>
      </p:grp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44C4A721-803B-47CB-B99E-1D01E8E016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49950" y="6041844"/>
            <a:ext cx="5568950" cy="296271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 algn="r" defTabSz="914400" rtl="0" eaLnBrk="1" latinLnBrk="0" hangingPunct="1">
              <a:buNone/>
              <a:defRPr lang="en-US" altLang="zh-CN" sz="9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en-US" altLang="zh-CN" sz="1600" smtClean="0"/>
            </a:lvl2pPr>
            <a:lvl3pPr>
              <a:defRPr lang="en-US" altLang="zh-CN" sz="1400" smtClean="0"/>
            </a:lvl3pPr>
            <a:lvl4pPr>
              <a:defRPr lang="en-US" altLang="zh-CN" sz="1200" smtClean="0"/>
            </a:lvl4pPr>
            <a:lvl5pPr>
              <a:defRPr lang="zh-CN" altLang="en-US" sz="1200"/>
            </a:lvl5pPr>
          </a:lstStyle>
          <a:p>
            <a:r>
              <a:rPr lang="en-US" altLang="zh-CN" dirty="0"/>
              <a:t>Speaker name and title</a:t>
            </a:r>
          </a:p>
        </p:txBody>
      </p:sp>
      <p:sp>
        <p:nvSpPr>
          <p:cNvPr id="9" name="文本占位符 8">
            <a:extLst>
              <a:ext uri="{FF2B5EF4-FFF2-40B4-BE49-F238E27FC236}">
                <a16:creationId xmlns:a16="http://schemas.microsoft.com/office/drawing/2014/main" id="{CA939A61-406D-45DC-B757-059EFAA058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0400" y="6041844"/>
            <a:ext cx="5568950" cy="296271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buNone/>
              <a:defRPr lang="en-US" altLang="en-US" sz="9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en-US" altLang="zh-CN" sz="1600" smtClean="0"/>
            </a:lvl2pPr>
            <a:lvl3pPr>
              <a:defRPr lang="en-US" altLang="zh-CN" sz="1400" smtClean="0"/>
            </a:lvl3pPr>
            <a:lvl4pPr>
              <a:defRPr lang="en-US" altLang="zh-CN" sz="1200" smtClean="0"/>
            </a:lvl4pPr>
            <a:lvl5pPr>
              <a:defRPr lang="zh-CN" altLang="en-US" sz="1200"/>
            </a:lvl5pPr>
          </a:lstStyle>
          <a:p>
            <a:r>
              <a:rPr lang="en-US" altLang="zh-CN" dirty="0"/>
              <a:t>www.islide.cc</a:t>
            </a:r>
            <a:endParaRPr lang="en-US" altLang="en-US" dirty="0"/>
          </a:p>
        </p:txBody>
      </p:sp>
      <p:sp>
        <p:nvSpPr>
          <p:cNvPr id="12" name="文本占位符 11">
            <a:extLst>
              <a:ext uri="{FF2B5EF4-FFF2-40B4-BE49-F238E27FC236}">
                <a16:creationId xmlns:a16="http://schemas.microsoft.com/office/drawing/2014/main" id="{4EF3F9F2-2DBE-4016-9D2B-F5CF4BE8EBC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0400" y="519885"/>
            <a:ext cx="1039091" cy="296271"/>
          </a:xfrm>
        </p:spPr>
        <p:txBody>
          <a:bodyPr vert="horz" wrap="none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altLang="zh-CN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en-US" altLang="zh-CN" sz="1600" smtClean="0"/>
            </a:lvl2pPr>
            <a:lvl3pPr>
              <a:defRPr lang="en-US" altLang="zh-CN" sz="1400" smtClean="0"/>
            </a:lvl3pPr>
            <a:lvl4pPr>
              <a:defRPr lang="en-US" altLang="zh-CN" sz="1200" smtClean="0"/>
            </a:lvl4pPr>
            <a:lvl5pPr>
              <a:defRPr lang="zh-CN" altLang="en-US" sz="1200"/>
            </a:lvl5pPr>
          </a:lstStyle>
          <a:p>
            <a:r>
              <a:rPr lang="en-US" altLang="zh-CN" dirty="0"/>
              <a:t>LGOO HERE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D65DD2E8-9CF9-4DB9-BD0C-A65ADAEB05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330" t="77980" b="-979"/>
          <a:stretch/>
        </p:blipFill>
        <p:spPr>
          <a:xfrm rot="19574836">
            <a:off x="9351380" y="2029235"/>
            <a:ext cx="1294032" cy="1123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5414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94D823E5-F0FC-47AB-8F2C-FB94470CEBDB}"/>
              </a:ext>
            </a:extLst>
          </p:cNvPr>
          <p:cNvGrpSpPr/>
          <p:nvPr userDrawn="1"/>
        </p:nvGrpSpPr>
        <p:grpSpPr>
          <a:xfrm>
            <a:off x="0" y="0"/>
            <a:ext cx="12192000" cy="6858001"/>
            <a:chOff x="0" y="0"/>
            <a:chExt cx="12192000" cy="6858001"/>
          </a:xfrm>
        </p:grpSpPr>
        <p:sp>
          <p:nvSpPr>
            <p:cNvPr id="7" name="ïş1iḓè">
              <a:extLst>
                <a:ext uri="{FF2B5EF4-FFF2-40B4-BE49-F238E27FC236}">
                  <a16:creationId xmlns:a16="http://schemas.microsoft.com/office/drawing/2014/main" id="{7E5E1CA6-0580-49E8-9E7A-23DB5647F9BB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E9EA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8" name="îslíḋe" descr="图片包含 游戏机, 食物, 花&#10;&#10;描述已自动生成">
              <a:extLst>
                <a:ext uri="{FF2B5EF4-FFF2-40B4-BE49-F238E27FC236}">
                  <a16:creationId xmlns:a16="http://schemas.microsoft.com/office/drawing/2014/main" id="{8BE7B811-E3B9-4F8B-9DB1-C9547302F86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723" b="23637"/>
            <a:stretch/>
          </p:blipFill>
          <p:spPr>
            <a:xfrm flipH="1">
              <a:off x="0" y="0"/>
              <a:ext cx="2882900" cy="5236951"/>
            </a:xfrm>
            <a:prstGeom prst="rect">
              <a:avLst/>
            </a:prstGeom>
          </p:spPr>
        </p:pic>
        <p:pic>
          <p:nvPicPr>
            <p:cNvPr id="9" name="图片 8" descr="图片包含 游戏机, 食物, 花&#10;&#10;描述已自动生成">
              <a:extLst>
                <a:ext uri="{FF2B5EF4-FFF2-40B4-BE49-F238E27FC236}">
                  <a16:creationId xmlns:a16="http://schemas.microsoft.com/office/drawing/2014/main" id="{BAB07994-D7E9-4BE4-BAF3-854421CEAE0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723" t="15603" r="5270" b="23637"/>
            <a:stretch/>
          </p:blipFill>
          <p:spPr>
            <a:xfrm rot="5400000">
              <a:off x="8938617" y="3604618"/>
              <a:ext cx="1715762" cy="4791004"/>
            </a:xfrm>
            <a:prstGeom prst="rect">
              <a:avLst/>
            </a:prstGeom>
          </p:spPr>
        </p:pic>
      </p:grpSp>
      <p:sp>
        <p:nvSpPr>
          <p:cNvPr id="2" name="标题 1">
            <a:extLst>
              <a:ext uri="{FF2B5EF4-FFF2-40B4-BE49-F238E27FC236}">
                <a16:creationId xmlns:a16="http://schemas.microsoft.com/office/drawing/2014/main" id="{95DC6DA8-D137-41D2-A934-63CB8FFB8B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CED916A-3E34-4B9E-8F9F-7A8921A30F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7FE6FF3-E480-4C96-9DE0-054940E7CB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5AEBE-086C-4980-A4E1-E89EE17EFFB9}" type="datetime1">
              <a:rPr lang="zh-CN" altLang="en-US" smtClean="0"/>
              <a:t>2023/3/30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5DFAA1-D4C3-4306-A3AE-0641E3581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A3E0EBE-EC20-4150-A2C6-9837F3449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630-C7FF-41C0-9923-C5E5E29EED8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374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AADADB59-1FFA-4E1F-8022-4AD9773228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8D2F1825-AEE0-4E95-9035-72A47B7DC354}"/>
              </a:ext>
            </a:extLst>
          </p:cNvPr>
          <p:cNvGrpSpPr/>
          <p:nvPr userDrawn="1"/>
        </p:nvGrpSpPr>
        <p:grpSpPr>
          <a:xfrm>
            <a:off x="0" y="0"/>
            <a:ext cx="12192000" cy="6858001"/>
            <a:chOff x="0" y="0"/>
            <a:chExt cx="12192000" cy="6858001"/>
          </a:xfrm>
        </p:grpSpPr>
        <p:pic>
          <p:nvPicPr>
            <p:cNvPr id="18" name="îslíḋe" descr="图片包含 游戏机, 食物, 花&#10;&#10;描述已自动生成">
              <a:extLst>
                <a:ext uri="{FF2B5EF4-FFF2-40B4-BE49-F238E27FC236}">
                  <a16:creationId xmlns:a16="http://schemas.microsoft.com/office/drawing/2014/main" id="{9D17A554-A66F-4750-8C7E-E3D24C4D653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723" b="23637"/>
            <a:stretch/>
          </p:blipFill>
          <p:spPr>
            <a:xfrm flipH="1">
              <a:off x="0" y="0"/>
              <a:ext cx="2882900" cy="5236951"/>
            </a:xfrm>
            <a:prstGeom prst="rect">
              <a:avLst/>
            </a:prstGeom>
          </p:spPr>
        </p:pic>
        <p:pic>
          <p:nvPicPr>
            <p:cNvPr id="19" name="图片 18" descr="图片包含 游戏机, 食物, 花&#10;&#10;描述已自动生成">
              <a:extLst>
                <a:ext uri="{FF2B5EF4-FFF2-40B4-BE49-F238E27FC236}">
                  <a16:creationId xmlns:a16="http://schemas.microsoft.com/office/drawing/2014/main" id="{1A55F5F9-E352-4547-8D39-DCDAC275F3C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723" t="15603" r="5270" b="23637"/>
            <a:stretch/>
          </p:blipFill>
          <p:spPr>
            <a:xfrm rot="5400000">
              <a:off x="8938617" y="3604618"/>
              <a:ext cx="1715762" cy="4791004"/>
            </a:xfrm>
            <a:prstGeom prst="rect">
              <a:avLst/>
            </a:prstGeom>
          </p:spPr>
        </p:pic>
      </p:grpSp>
      <p:sp>
        <p:nvSpPr>
          <p:cNvPr id="9" name="文本占位符 8">
            <a:extLst>
              <a:ext uri="{FF2B5EF4-FFF2-40B4-BE49-F238E27FC236}">
                <a16:creationId xmlns:a16="http://schemas.microsoft.com/office/drawing/2014/main" id="{FDF03A82-401C-4A0E-BE21-BE588E87414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0400" y="1500188"/>
            <a:ext cx="2836562" cy="594626"/>
          </a:xfrm>
        </p:spPr>
        <p:txBody>
          <a:bodyPr>
            <a:normAutofit/>
          </a:bodyPr>
          <a:lstStyle>
            <a:lvl1pPr marL="0" indent="0" algn="r">
              <a:buFont typeface="+mj-lt"/>
              <a:buNone/>
              <a:defRPr sz="2400" b="1"/>
            </a:lvl1pPr>
            <a:lvl2pPr marL="457200" indent="0">
              <a:buFont typeface="+mj-ea"/>
              <a:buNone/>
              <a:defRPr/>
            </a:lvl2pPr>
            <a:lvl3pPr marL="1257300" indent="-342900">
              <a:buFont typeface="+mj-lt"/>
              <a:buAutoNum type="alphaLcParenR"/>
              <a:defRPr/>
            </a:lvl3pPr>
          </a:lstStyle>
          <a:p>
            <a:pPr lvl="0"/>
            <a:r>
              <a:rPr lang="en-US" altLang="zh-CN" dirty="0"/>
              <a:t>CONTENTS</a:t>
            </a:r>
            <a:endParaRPr lang="zh-CN" altLang="en-US" dirty="0"/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0BEF0FD1-3ACE-43A8-AF57-CC0D436DC7D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47836" y="1500187"/>
            <a:ext cx="7871045" cy="4633913"/>
          </a:xfrm>
        </p:spPr>
        <p:txBody>
          <a:bodyPr/>
          <a:lstStyle>
            <a:lvl1pPr marL="342900" indent="-342900">
              <a:buFont typeface="+mj-lt"/>
              <a:buAutoNum type="arabicPeriod"/>
              <a:defRPr/>
            </a:lvl1pPr>
            <a:lvl2pPr marL="800100" indent="-342900">
              <a:buFont typeface="+mj-ea"/>
              <a:buAutoNum type="circleNumDbPlain"/>
              <a:defRPr/>
            </a:lvl2pPr>
            <a:lvl3pPr marL="1257300" indent="-342900">
              <a:buFont typeface="+mj-lt"/>
              <a:buAutoNum type="alphaLcParenR"/>
              <a:defRPr/>
            </a:lvl3pPr>
          </a:lstStyle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  <a:endParaRPr lang="zh-CN" alt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AEA95BB-0FD6-4D94-81DB-8D38069818E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6C2568E-3CA5-4FDE-A375-CB503A7EDE34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AC4CC43B-9EB6-4465-8B1A-3F7180DAD0DF}" type="datetime1">
              <a:rPr lang="zh-CN" altLang="en-US" smtClean="0"/>
              <a:t>2023/3/30</a:t>
            </a:fld>
            <a:endParaRPr lang="en-US" altLang="zh-CN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3EAC383-637D-4997-B597-28ADC11AA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630-C7FF-41C0-9923-C5E5E29EED81}" type="slidenum">
              <a:rPr lang="en-US" altLang="zh-CN" smtClean="0"/>
              <a:pPr/>
              <a:t>‹#›</a:t>
            </a:fld>
            <a:endParaRPr lang="en-US" altLang="zh-CN"/>
          </a:p>
        </p:txBody>
      </p:sp>
      <p:cxnSp>
        <p:nvCxnSpPr>
          <p:cNvPr id="10" name="î$ļíďé">
            <a:extLst>
              <a:ext uri="{FF2B5EF4-FFF2-40B4-BE49-F238E27FC236}">
                <a16:creationId xmlns:a16="http://schemas.microsoft.com/office/drawing/2014/main" id="{5866F782-5852-4C4E-B3FE-2AD687E8AC1B}"/>
              </a:ext>
            </a:extLst>
          </p:cNvPr>
          <p:cNvCxnSpPr>
            <a:cxnSpLocks/>
          </p:cNvCxnSpPr>
          <p:nvPr userDrawn="1"/>
        </p:nvCxnSpPr>
        <p:spPr>
          <a:xfrm>
            <a:off x="3621019" y="1500188"/>
            <a:ext cx="0" cy="4633913"/>
          </a:xfrm>
          <a:prstGeom prst="line">
            <a:avLst/>
          </a:prstGeom>
          <a:solidFill>
            <a:srgbClr val="FFCC00"/>
          </a:solidFill>
          <a:ln w="317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ïṥ1íďê">
            <a:extLst>
              <a:ext uri="{FF2B5EF4-FFF2-40B4-BE49-F238E27FC236}">
                <a16:creationId xmlns:a16="http://schemas.microsoft.com/office/drawing/2014/main" id="{3CCCD118-A808-47B5-869B-310AF975DC9C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2626456" y="5219207"/>
            <a:ext cx="870506" cy="915667"/>
          </a:xfrm>
          <a:custGeom>
            <a:avLst/>
            <a:gdLst>
              <a:gd name="T0" fmla="*/ 3353 w 5127"/>
              <a:gd name="T1" fmla="*/ 1728 h 5401"/>
              <a:gd name="T2" fmla="*/ 2183 w 5127"/>
              <a:gd name="T3" fmla="*/ 1608 h 5401"/>
              <a:gd name="T4" fmla="*/ 3353 w 5127"/>
              <a:gd name="T5" fmla="*/ 1488 h 5401"/>
              <a:gd name="T6" fmla="*/ 3103 w 5127"/>
              <a:gd name="T7" fmla="*/ 2231 h 5401"/>
              <a:gd name="T8" fmla="*/ 3103 w 5127"/>
              <a:gd name="T9" fmla="*/ 1991 h 5401"/>
              <a:gd name="T10" fmla="*/ 2432 w 5127"/>
              <a:gd name="T11" fmla="*/ 2111 h 5401"/>
              <a:gd name="T12" fmla="*/ 3103 w 5127"/>
              <a:gd name="T13" fmla="*/ 2231 h 5401"/>
              <a:gd name="T14" fmla="*/ 3353 w 5127"/>
              <a:gd name="T15" fmla="*/ 2648 h 5401"/>
              <a:gd name="T16" fmla="*/ 2183 w 5127"/>
              <a:gd name="T17" fmla="*/ 2768 h 5401"/>
              <a:gd name="T18" fmla="*/ 3353 w 5127"/>
              <a:gd name="T19" fmla="*/ 2888 h 5401"/>
              <a:gd name="T20" fmla="*/ 2552 w 5127"/>
              <a:gd name="T21" fmla="*/ 3151 h 5401"/>
              <a:gd name="T22" fmla="*/ 2552 w 5127"/>
              <a:gd name="T23" fmla="*/ 3391 h 5401"/>
              <a:gd name="T24" fmla="*/ 3223 w 5127"/>
              <a:gd name="T25" fmla="*/ 3271 h 5401"/>
              <a:gd name="T26" fmla="*/ 2552 w 5127"/>
              <a:gd name="T27" fmla="*/ 3151 h 5401"/>
              <a:gd name="T28" fmla="*/ 4448 w 5127"/>
              <a:gd name="T29" fmla="*/ 1442 h 5401"/>
              <a:gd name="T30" fmla="*/ 4688 w 5127"/>
              <a:gd name="T31" fmla="*/ 1442 h 5401"/>
              <a:gd name="T32" fmla="*/ 3988 w 5127"/>
              <a:gd name="T33" fmla="*/ 0 h 5401"/>
              <a:gd name="T34" fmla="*/ 0 w 5127"/>
              <a:gd name="T35" fmla="*/ 604 h 5401"/>
              <a:gd name="T36" fmla="*/ 120 w 5127"/>
              <a:gd name="T37" fmla="*/ 1792 h 5401"/>
              <a:gd name="T38" fmla="*/ 686 w 5127"/>
              <a:gd name="T39" fmla="*/ 1672 h 5401"/>
              <a:gd name="T40" fmla="*/ 240 w 5127"/>
              <a:gd name="T41" fmla="*/ 1552 h 5401"/>
              <a:gd name="T42" fmla="*/ 604 w 5127"/>
              <a:gd name="T43" fmla="*/ 240 h 5401"/>
              <a:gd name="T44" fmla="*/ 968 w 5127"/>
              <a:gd name="T45" fmla="*/ 4179 h 5401"/>
              <a:gd name="T46" fmla="*/ 3904 w 5127"/>
              <a:gd name="T47" fmla="*/ 4879 h 5401"/>
              <a:gd name="T48" fmla="*/ 3904 w 5127"/>
              <a:gd name="T49" fmla="*/ 4639 h 5401"/>
              <a:gd name="T50" fmla="*/ 1208 w 5127"/>
              <a:gd name="T51" fmla="*/ 4179 h 5401"/>
              <a:gd name="T52" fmla="*/ 1086 w 5127"/>
              <a:gd name="T53" fmla="*/ 240 h 5401"/>
              <a:gd name="T54" fmla="*/ 4448 w 5127"/>
              <a:gd name="T55" fmla="*/ 700 h 5401"/>
              <a:gd name="T56" fmla="*/ 4568 w 5127"/>
              <a:gd name="T57" fmla="*/ 2000 h 5401"/>
              <a:gd name="T58" fmla="*/ 4568 w 5127"/>
              <a:gd name="T59" fmla="*/ 2240 h 5401"/>
              <a:gd name="T60" fmla="*/ 4887 w 5127"/>
              <a:gd name="T61" fmla="*/ 2340 h 5401"/>
              <a:gd name="T62" fmla="*/ 5007 w 5127"/>
              <a:gd name="T63" fmla="*/ 3838 h 5401"/>
              <a:gd name="T64" fmla="*/ 5127 w 5127"/>
              <a:gd name="T65" fmla="*/ 2340 h 5401"/>
              <a:gd name="T66" fmla="*/ 4568 w 5127"/>
              <a:gd name="T67" fmla="*/ 5139 h 5401"/>
              <a:gd name="T68" fmla="*/ 4448 w 5127"/>
              <a:gd name="T69" fmla="*/ 5281 h 5401"/>
              <a:gd name="T70" fmla="*/ 4688 w 5127"/>
              <a:gd name="T71" fmla="*/ 5281 h 5401"/>
              <a:gd name="T72" fmla="*/ 4568 w 5127"/>
              <a:gd name="T73" fmla="*/ 5139 h 5401"/>
              <a:gd name="T74" fmla="*/ 4448 w 5127"/>
              <a:gd name="T75" fmla="*/ 2559 h 5401"/>
              <a:gd name="T76" fmla="*/ 4568 w 5127"/>
              <a:gd name="T77" fmla="*/ 4974 h 5401"/>
              <a:gd name="T78" fmla="*/ 4688 w 5127"/>
              <a:gd name="T79" fmla="*/ 2559 h 54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5127" h="5401">
                <a:moveTo>
                  <a:pt x="3473" y="1608"/>
                </a:moveTo>
                <a:cubicBezTo>
                  <a:pt x="3473" y="1674"/>
                  <a:pt x="3419" y="1728"/>
                  <a:pt x="3353" y="1728"/>
                </a:cubicBezTo>
                <a:lnTo>
                  <a:pt x="2303" y="1728"/>
                </a:lnTo>
                <a:cubicBezTo>
                  <a:pt x="2236" y="1728"/>
                  <a:pt x="2183" y="1674"/>
                  <a:pt x="2183" y="1608"/>
                </a:cubicBezTo>
                <a:cubicBezTo>
                  <a:pt x="2183" y="1542"/>
                  <a:pt x="2236" y="1488"/>
                  <a:pt x="2303" y="1488"/>
                </a:cubicBezTo>
                <a:lnTo>
                  <a:pt x="3353" y="1488"/>
                </a:lnTo>
                <a:cubicBezTo>
                  <a:pt x="3419" y="1488"/>
                  <a:pt x="3473" y="1542"/>
                  <a:pt x="3473" y="1608"/>
                </a:cubicBezTo>
                <a:close/>
                <a:moveTo>
                  <a:pt x="3103" y="2231"/>
                </a:moveTo>
                <a:cubicBezTo>
                  <a:pt x="3170" y="2231"/>
                  <a:pt x="3223" y="2178"/>
                  <a:pt x="3223" y="2111"/>
                </a:cubicBezTo>
                <a:cubicBezTo>
                  <a:pt x="3223" y="2045"/>
                  <a:pt x="3170" y="1991"/>
                  <a:pt x="3103" y="1991"/>
                </a:cubicBezTo>
                <a:lnTo>
                  <a:pt x="2552" y="1991"/>
                </a:lnTo>
                <a:cubicBezTo>
                  <a:pt x="2486" y="1991"/>
                  <a:pt x="2432" y="2045"/>
                  <a:pt x="2432" y="2111"/>
                </a:cubicBezTo>
                <a:cubicBezTo>
                  <a:pt x="2432" y="2178"/>
                  <a:pt x="2486" y="2231"/>
                  <a:pt x="2552" y="2231"/>
                </a:cubicBezTo>
                <a:lnTo>
                  <a:pt x="3103" y="2231"/>
                </a:lnTo>
                <a:close/>
                <a:moveTo>
                  <a:pt x="3473" y="2768"/>
                </a:moveTo>
                <a:cubicBezTo>
                  <a:pt x="3473" y="2701"/>
                  <a:pt x="3419" y="2648"/>
                  <a:pt x="3353" y="2648"/>
                </a:cubicBezTo>
                <a:lnTo>
                  <a:pt x="2303" y="2648"/>
                </a:lnTo>
                <a:cubicBezTo>
                  <a:pt x="2236" y="2648"/>
                  <a:pt x="2183" y="2701"/>
                  <a:pt x="2183" y="2768"/>
                </a:cubicBezTo>
                <a:cubicBezTo>
                  <a:pt x="2183" y="2834"/>
                  <a:pt x="2236" y="2888"/>
                  <a:pt x="2303" y="2888"/>
                </a:cubicBezTo>
                <a:lnTo>
                  <a:pt x="3353" y="2888"/>
                </a:lnTo>
                <a:cubicBezTo>
                  <a:pt x="3419" y="2888"/>
                  <a:pt x="3473" y="2834"/>
                  <a:pt x="3473" y="2768"/>
                </a:cubicBezTo>
                <a:close/>
                <a:moveTo>
                  <a:pt x="2552" y="3151"/>
                </a:moveTo>
                <a:cubicBezTo>
                  <a:pt x="2486" y="3151"/>
                  <a:pt x="2432" y="3205"/>
                  <a:pt x="2432" y="3271"/>
                </a:cubicBezTo>
                <a:cubicBezTo>
                  <a:pt x="2432" y="3338"/>
                  <a:pt x="2486" y="3391"/>
                  <a:pt x="2552" y="3391"/>
                </a:cubicBezTo>
                <a:lnTo>
                  <a:pt x="3103" y="3391"/>
                </a:lnTo>
                <a:cubicBezTo>
                  <a:pt x="3170" y="3391"/>
                  <a:pt x="3223" y="3338"/>
                  <a:pt x="3223" y="3271"/>
                </a:cubicBezTo>
                <a:cubicBezTo>
                  <a:pt x="3223" y="3205"/>
                  <a:pt x="3170" y="3151"/>
                  <a:pt x="3103" y="3151"/>
                </a:cubicBezTo>
                <a:lnTo>
                  <a:pt x="2552" y="3151"/>
                </a:lnTo>
                <a:close/>
                <a:moveTo>
                  <a:pt x="4448" y="700"/>
                </a:moveTo>
                <a:lnTo>
                  <a:pt x="4448" y="1442"/>
                </a:lnTo>
                <a:cubicBezTo>
                  <a:pt x="4448" y="1509"/>
                  <a:pt x="4501" y="1562"/>
                  <a:pt x="4568" y="1562"/>
                </a:cubicBezTo>
                <a:cubicBezTo>
                  <a:pt x="4634" y="1562"/>
                  <a:pt x="4688" y="1509"/>
                  <a:pt x="4688" y="1442"/>
                </a:cubicBezTo>
                <a:lnTo>
                  <a:pt x="4688" y="700"/>
                </a:lnTo>
                <a:cubicBezTo>
                  <a:pt x="4688" y="314"/>
                  <a:pt x="4374" y="0"/>
                  <a:pt x="3988" y="0"/>
                </a:cubicBezTo>
                <a:lnTo>
                  <a:pt x="604" y="0"/>
                </a:lnTo>
                <a:cubicBezTo>
                  <a:pt x="271" y="0"/>
                  <a:pt x="0" y="271"/>
                  <a:pt x="0" y="604"/>
                </a:cubicBezTo>
                <a:lnTo>
                  <a:pt x="0" y="1672"/>
                </a:lnTo>
                <a:cubicBezTo>
                  <a:pt x="0" y="1738"/>
                  <a:pt x="53" y="1792"/>
                  <a:pt x="120" y="1792"/>
                </a:cubicBezTo>
                <a:lnTo>
                  <a:pt x="566" y="1792"/>
                </a:lnTo>
                <a:cubicBezTo>
                  <a:pt x="632" y="1792"/>
                  <a:pt x="686" y="1738"/>
                  <a:pt x="686" y="1672"/>
                </a:cubicBezTo>
                <a:cubicBezTo>
                  <a:pt x="686" y="1606"/>
                  <a:pt x="632" y="1552"/>
                  <a:pt x="566" y="1552"/>
                </a:cubicBezTo>
                <a:lnTo>
                  <a:pt x="240" y="1552"/>
                </a:lnTo>
                <a:lnTo>
                  <a:pt x="240" y="604"/>
                </a:lnTo>
                <a:cubicBezTo>
                  <a:pt x="240" y="403"/>
                  <a:pt x="403" y="240"/>
                  <a:pt x="604" y="240"/>
                </a:cubicBezTo>
                <a:cubicBezTo>
                  <a:pt x="805" y="240"/>
                  <a:pt x="968" y="403"/>
                  <a:pt x="968" y="604"/>
                </a:cubicBezTo>
                <a:lnTo>
                  <a:pt x="968" y="4179"/>
                </a:lnTo>
                <a:cubicBezTo>
                  <a:pt x="968" y="4565"/>
                  <a:pt x="1282" y="4879"/>
                  <a:pt x="1668" y="4879"/>
                </a:cubicBezTo>
                <a:lnTo>
                  <a:pt x="3904" y="4879"/>
                </a:lnTo>
                <a:cubicBezTo>
                  <a:pt x="3970" y="4879"/>
                  <a:pt x="4024" y="4825"/>
                  <a:pt x="4024" y="4759"/>
                </a:cubicBezTo>
                <a:cubicBezTo>
                  <a:pt x="4024" y="4693"/>
                  <a:pt x="3970" y="4639"/>
                  <a:pt x="3904" y="4639"/>
                </a:cubicBezTo>
                <a:lnTo>
                  <a:pt x="1668" y="4639"/>
                </a:lnTo>
                <a:cubicBezTo>
                  <a:pt x="1415" y="4639"/>
                  <a:pt x="1208" y="4433"/>
                  <a:pt x="1208" y="4179"/>
                </a:cubicBezTo>
                <a:lnTo>
                  <a:pt x="1208" y="604"/>
                </a:lnTo>
                <a:cubicBezTo>
                  <a:pt x="1208" y="468"/>
                  <a:pt x="1163" y="341"/>
                  <a:pt x="1086" y="240"/>
                </a:cubicBezTo>
                <a:lnTo>
                  <a:pt x="3988" y="240"/>
                </a:lnTo>
                <a:cubicBezTo>
                  <a:pt x="4241" y="240"/>
                  <a:pt x="4448" y="446"/>
                  <a:pt x="4448" y="700"/>
                </a:cubicBezTo>
                <a:close/>
                <a:moveTo>
                  <a:pt x="4787" y="2000"/>
                </a:moveTo>
                <a:lnTo>
                  <a:pt x="4568" y="2000"/>
                </a:lnTo>
                <a:cubicBezTo>
                  <a:pt x="4501" y="2000"/>
                  <a:pt x="4448" y="2054"/>
                  <a:pt x="4448" y="2120"/>
                </a:cubicBezTo>
                <a:cubicBezTo>
                  <a:pt x="4448" y="2187"/>
                  <a:pt x="4501" y="2240"/>
                  <a:pt x="4568" y="2240"/>
                </a:cubicBezTo>
                <a:lnTo>
                  <a:pt x="4787" y="2240"/>
                </a:lnTo>
                <a:cubicBezTo>
                  <a:pt x="4842" y="2240"/>
                  <a:pt x="4887" y="2285"/>
                  <a:pt x="4887" y="2340"/>
                </a:cubicBezTo>
                <a:lnTo>
                  <a:pt x="4887" y="3718"/>
                </a:lnTo>
                <a:cubicBezTo>
                  <a:pt x="4887" y="3785"/>
                  <a:pt x="4941" y="3838"/>
                  <a:pt x="5007" y="3838"/>
                </a:cubicBezTo>
                <a:cubicBezTo>
                  <a:pt x="5073" y="3838"/>
                  <a:pt x="5127" y="3785"/>
                  <a:pt x="5127" y="3718"/>
                </a:cubicBezTo>
                <a:lnTo>
                  <a:pt x="5127" y="2340"/>
                </a:lnTo>
                <a:cubicBezTo>
                  <a:pt x="5127" y="2153"/>
                  <a:pt x="4975" y="2000"/>
                  <a:pt x="4787" y="2000"/>
                </a:cubicBezTo>
                <a:close/>
                <a:moveTo>
                  <a:pt x="4568" y="5139"/>
                </a:moveTo>
                <a:cubicBezTo>
                  <a:pt x="4501" y="5139"/>
                  <a:pt x="4448" y="5193"/>
                  <a:pt x="4448" y="5259"/>
                </a:cubicBezTo>
                <a:lnTo>
                  <a:pt x="4448" y="5281"/>
                </a:lnTo>
                <a:cubicBezTo>
                  <a:pt x="4448" y="5347"/>
                  <a:pt x="4501" y="5401"/>
                  <a:pt x="4568" y="5401"/>
                </a:cubicBezTo>
                <a:cubicBezTo>
                  <a:pt x="4634" y="5401"/>
                  <a:pt x="4688" y="5347"/>
                  <a:pt x="4688" y="5281"/>
                </a:cubicBezTo>
                <a:lnTo>
                  <a:pt x="4688" y="5259"/>
                </a:lnTo>
                <a:cubicBezTo>
                  <a:pt x="4688" y="5193"/>
                  <a:pt x="4634" y="5139"/>
                  <a:pt x="4568" y="5139"/>
                </a:cubicBezTo>
                <a:close/>
                <a:moveTo>
                  <a:pt x="4568" y="2439"/>
                </a:moveTo>
                <a:cubicBezTo>
                  <a:pt x="4501" y="2439"/>
                  <a:pt x="4448" y="2492"/>
                  <a:pt x="4448" y="2559"/>
                </a:cubicBezTo>
                <a:lnTo>
                  <a:pt x="4448" y="4854"/>
                </a:lnTo>
                <a:cubicBezTo>
                  <a:pt x="4448" y="4920"/>
                  <a:pt x="4501" y="4974"/>
                  <a:pt x="4568" y="4974"/>
                </a:cubicBezTo>
                <a:cubicBezTo>
                  <a:pt x="4634" y="4974"/>
                  <a:pt x="4688" y="4920"/>
                  <a:pt x="4688" y="4854"/>
                </a:cubicBezTo>
                <a:lnTo>
                  <a:pt x="4688" y="2559"/>
                </a:lnTo>
                <a:cubicBezTo>
                  <a:pt x="4688" y="2492"/>
                  <a:pt x="4634" y="2439"/>
                  <a:pt x="4568" y="243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297759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E412E5D8-3EEC-4A64-A788-C1EDF6B116F8}"/>
              </a:ext>
            </a:extLst>
          </p:cNvPr>
          <p:cNvGrpSpPr/>
          <p:nvPr userDrawn="1"/>
        </p:nvGrpSpPr>
        <p:grpSpPr>
          <a:xfrm flipH="1">
            <a:off x="0" y="0"/>
            <a:ext cx="12192000" cy="6880616"/>
            <a:chOff x="0" y="0"/>
            <a:chExt cx="12192000" cy="6880616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5E3DC8B0-C1CC-49BD-A84F-8F062E6AC6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9" name="图片 8" descr="图片包含 游戏机, 食物, 花&#10;&#10;描述已自动生成">
              <a:extLst>
                <a:ext uri="{FF2B5EF4-FFF2-40B4-BE49-F238E27FC236}">
                  <a16:creationId xmlns:a16="http://schemas.microsoft.com/office/drawing/2014/main" id="{1372A5EA-4DEF-40BD-80A7-A7C0B265AA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alphaModFix am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723" b="23637"/>
            <a:stretch/>
          </p:blipFill>
          <p:spPr>
            <a:xfrm flipH="1" flipV="1">
              <a:off x="0" y="0"/>
              <a:ext cx="2609993" cy="4741199"/>
            </a:xfrm>
            <a:prstGeom prst="rect">
              <a:avLst/>
            </a:prstGeom>
          </p:spPr>
        </p:pic>
        <p:pic>
          <p:nvPicPr>
            <p:cNvPr id="10" name="图片 9" descr="图片包含 游戏机, 食物, 花&#10;&#10;描述已自动生成">
              <a:extLst>
                <a:ext uri="{FF2B5EF4-FFF2-40B4-BE49-F238E27FC236}">
                  <a16:creationId xmlns:a16="http://schemas.microsoft.com/office/drawing/2014/main" id="{600B74A4-60E9-44D4-8BCA-C94BFE8DC1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723" t="15603" r="5270" b="23637"/>
            <a:stretch/>
          </p:blipFill>
          <p:spPr>
            <a:xfrm rot="5400000">
              <a:off x="8938617" y="3604618"/>
              <a:ext cx="1715762" cy="4791004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0B89C24A-2AEC-4738-828A-092A10645D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226"/>
            <a:stretch/>
          </p:blipFill>
          <p:spPr>
            <a:xfrm>
              <a:off x="2609993" y="0"/>
              <a:ext cx="9582007" cy="5097006"/>
            </a:xfrm>
            <a:prstGeom prst="rect">
              <a:avLst/>
            </a:prstGeom>
          </p:spPr>
        </p:pic>
        <p:pic>
          <p:nvPicPr>
            <p:cNvPr id="12" name="图片 11" descr="图片包含 游戏机, 食物, 花&#10;&#10;描述已自动生成">
              <a:extLst>
                <a:ext uri="{FF2B5EF4-FFF2-40B4-BE49-F238E27FC236}">
                  <a16:creationId xmlns:a16="http://schemas.microsoft.com/office/drawing/2014/main" id="{D030E559-74EB-4947-8AED-4B5496C23D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alphaModFix am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723" r="3681" b="23637"/>
            <a:stretch/>
          </p:blipFill>
          <p:spPr>
            <a:xfrm rot="16200000" flipH="1" flipV="1">
              <a:off x="4618704" y="1452866"/>
              <a:ext cx="3487765" cy="7367736"/>
            </a:xfrm>
            <a:prstGeom prst="rect">
              <a:avLst/>
            </a:prstGeom>
          </p:spPr>
        </p:pic>
      </p:grp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5279D9A-DC49-4C12-80D3-3D89C2783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4F10D-3A58-4285-A9DB-D9098A7BEDDD}" type="datetime1">
              <a:rPr lang="zh-CN" altLang="en-US" smtClean="0"/>
              <a:t>2023/3/30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1EF8C95-8814-4768-850F-851B6434A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94C1D7-7C5A-49B3-9D05-119C615E1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630-C7FF-41C0-9923-C5E5E29EED8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3" name="标题 12">
            <a:extLst>
              <a:ext uri="{FF2B5EF4-FFF2-40B4-BE49-F238E27FC236}">
                <a16:creationId xmlns:a16="http://schemas.microsoft.com/office/drawing/2014/main" id="{FC3B8939-2D37-4638-A1F3-E479632D3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6605" y="4378470"/>
            <a:ext cx="4791005" cy="951057"/>
          </a:xfrm>
        </p:spPr>
        <p:txBody>
          <a:bodyPr vert="horz" lIns="91440" tIns="45720" rIns="91440" bIns="45720" rtlCol="0" anchor="b">
            <a:noAutofit/>
          </a:bodyPr>
          <a:lstStyle>
            <a:lvl1pPr algn="r">
              <a:defRPr lang="zh-CN" altLang="en-US" sz="3200">
                <a:solidFill>
                  <a:schemeClr val="tx1"/>
                </a:solidFill>
              </a:defRPr>
            </a:lvl1pPr>
          </a:lstStyle>
          <a:p>
            <a:pPr lvl="0" defTabSz="914354"/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14" name="文本占位符 13">
            <a:extLst>
              <a:ext uri="{FF2B5EF4-FFF2-40B4-BE49-F238E27FC236}">
                <a16:creationId xmlns:a16="http://schemas.microsoft.com/office/drawing/2014/main" id="{0D8BAF6A-3480-4605-8BF2-E1698927D5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36605" y="5329527"/>
            <a:ext cx="4791005" cy="1152567"/>
          </a:xfrm>
        </p:spPr>
        <p:txBody>
          <a:bodyPr/>
          <a:lstStyle>
            <a:lvl1pPr marL="0" indent="0" algn="r">
              <a:buNone/>
              <a:defRPr lang="en-US" altLang="zh-CN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12207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D8DAA0D4-DCD5-45D3-BDFD-9D4C97D9C4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59343489-F3CD-464B-B027-9092D49FE5DC}"/>
              </a:ext>
            </a:extLst>
          </p:cNvPr>
          <p:cNvGrpSpPr/>
          <p:nvPr userDrawn="1"/>
        </p:nvGrpSpPr>
        <p:grpSpPr>
          <a:xfrm>
            <a:off x="0" y="0"/>
            <a:ext cx="12192000" cy="6858001"/>
            <a:chOff x="0" y="0"/>
            <a:chExt cx="12192000" cy="6858001"/>
          </a:xfrm>
        </p:grpSpPr>
        <p:pic>
          <p:nvPicPr>
            <p:cNvPr id="21" name="îslíḋe" descr="图片包含 游戏机, 食物, 花&#10;&#10;描述已自动生成">
              <a:extLst>
                <a:ext uri="{FF2B5EF4-FFF2-40B4-BE49-F238E27FC236}">
                  <a16:creationId xmlns:a16="http://schemas.microsoft.com/office/drawing/2014/main" id="{09788A25-90C4-4020-A18C-873B9C9BA6F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723" b="23637"/>
            <a:stretch/>
          </p:blipFill>
          <p:spPr>
            <a:xfrm flipH="1">
              <a:off x="0" y="0"/>
              <a:ext cx="2882900" cy="5236951"/>
            </a:xfrm>
            <a:prstGeom prst="rect">
              <a:avLst/>
            </a:prstGeom>
          </p:spPr>
        </p:pic>
        <p:pic>
          <p:nvPicPr>
            <p:cNvPr id="22" name="图片 21" descr="图片包含 游戏机, 食物, 花&#10;&#10;描述已自动生成">
              <a:extLst>
                <a:ext uri="{FF2B5EF4-FFF2-40B4-BE49-F238E27FC236}">
                  <a16:creationId xmlns:a16="http://schemas.microsoft.com/office/drawing/2014/main" id="{EBB0166D-F7CC-4890-AC59-6C34DADD9E8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723" t="15603" r="5270" b="23637"/>
            <a:stretch/>
          </p:blipFill>
          <p:spPr>
            <a:xfrm rot="5400000">
              <a:off x="8938617" y="3604618"/>
              <a:ext cx="1715762" cy="4791004"/>
            </a:xfrm>
            <a:prstGeom prst="rect">
              <a:avLst/>
            </a:prstGeom>
          </p:spPr>
        </p:pic>
      </p:grpSp>
      <p:sp>
        <p:nvSpPr>
          <p:cNvPr id="2" name="标题 1">
            <a:extLst>
              <a:ext uri="{FF2B5EF4-FFF2-40B4-BE49-F238E27FC236}">
                <a16:creationId xmlns:a16="http://schemas.microsoft.com/office/drawing/2014/main" id="{652EDE83-63CC-4B33-B715-3953EADE2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514619F-25D0-4307-81CD-C24C74EF1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B5987-9647-4253-899C-3B9819D6D8A0}" type="datetime1">
              <a:rPr lang="zh-CN" altLang="en-US" smtClean="0"/>
              <a:t>2023/3/30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802B25F-898B-4C1A-94A9-699B8B55D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842F0A-76EB-4E77-8AF6-5F91F2288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630-C7FF-41C0-9923-C5E5E29EED8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7642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7ECE0296-F7BB-404A-8DFC-4A44894FE7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E1D314C8-A2CA-437E-9FDB-88326157D543}"/>
              </a:ext>
            </a:extLst>
          </p:cNvPr>
          <p:cNvGrpSpPr/>
          <p:nvPr userDrawn="1"/>
        </p:nvGrpSpPr>
        <p:grpSpPr>
          <a:xfrm>
            <a:off x="0" y="0"/>
            <a:ext cx="12192000" cy="6858001"/>
            <a:chOff x="0" y="0"/>
            <a:chExt cx="12192000" cy="6858001"/>
          </a:xfrm>
        </p:grpSpPr>
        <p:pic>
          <p:nvPicPr>
            <p:cNvPr id="11" name="îslíḋe" descr="图片包含 游戏机, 食物, 花&#10;&#10;描述已自动生成">
              <a:extLst>
                <a:ext uri="{FF2B5EF4-FFF2-40B4-BE49-F238E27FC236}">
                  <a16:creationId xmlns:a16="http://schemas.microsoft.com/office/drawing/2014/main" id="{F20C430D-3E8F-4E89-B63E-F3E5F27A320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723" b="23637"/>
            <a:stretch/>
          </p:blipFill>
          <p:spPr>
            <a:xfrm flipH="1">
              <a:off x="0" y="0"/>
              <a:ext cx="2882900" cy="5236951"/>
            </a:xfrm>
            <a:prstGeom prst="rect">
              <a:avLst/>
            </a:prstGeom>
          </p:spPr>
        </p:pic>
        <p:pic>
          <p:nvPicPr>
            <p:cNvPr id="12" name="图片 11" descr="图片包含 游戏机, 食物, 花&#10;&#10;描述已自动生成">
              <a:extLst>
                <a:ext uri="{FF2B5EF4-FFF2-40B4-BE49-F238E27FC236}">
                  <a16:creationId xmlns:a16="http://schemas.microsoft.com/office/drawing/2014/main" id="{FB015945-D077-45AF-B444-12745523265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723" t="15603" r="5270" b="23637"/>
            <a:stretch/>
          </p:blipFill>
          <p:spPr>
            <a:xfrm rot="5400000">
              <a:off x="8938617" y="3604618"/>
              <a:ext cx="1715762" cy="4791004"/>
            </a:xfrm>
            <a:prstGeom prst="rect">
              <a:avLst/>
            </a:prstGeom>
          </p:spPr>
        </p:pic>
      </p:grpSp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C9D6027-F7C7-4EF3-85DD-09E27ACEE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ECBEB-8597-4EA4-9D29-E1D7025CFAA0}" type="datetime1">
              <a:rPr lang="zh-CN" altLang="en-US" smtClean="0"/>
              <a:t>2023/3/30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262BA1-A5A7-45F4-B365-E880E1C32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80CF1E8-0939-4B4D-A4D3-E47E208FC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630-C7FF-41C0-9923-C5E5E29EED8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16247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AA4B40D8-DA14-4F05-AC9D-01F64848173C}"/>
              </a:ext>
            </a:extLst>
          </p:cNvPr>
          <p:cNvGrpSpPr/>
          <p:nvPr userDrawn="1"/>
        </p:nvGrpSpPr>
        <p:grpSpPr>
          <a:xfrm>
            <a:off x="0" y="0"/>
            <a:ext cx="12192000" cy="6880616"/>
            <a:chOff x="0" y="0"/>
            <a:chExt cx="12192000" cy="6880616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E0FA6EF9-2430-445F-AFE6-CC1B3FE5D4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1" name="图片 10" descr="图片包含 游戏机, 食物, 花&#10;&#10;描述已自动生成">
              <a:extLst>
                <a:ext uri="{FF2B5EF4-FFF2-40B4-BE49-F238E27FC236}">
                  <a16:creationId xmlns:a16="http://schemas.microsoft.com/office/drawing/2014/main" id="{231032B2-6CDA-4306-AC54-897483EE57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alphaModFix am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723" b="23637"/>
            <a:stretch/>
          </p:blipFill>
          <p:spPr>
            <a:xfrm flipH="1" flipV="1">
              <a:off x="0" y="0"/>
              <a:ext cx="2609993" cy="4741199"/>
            </a:xfrm>
            <a:prstGeom prst="rect">
              <a:avLst/>
            </a:prstGeom>
          </p:spPr>
        </p:pic>
        <p:pic>
          <p:nvPicPr>
            <p:cNvPr id="12" name="图片 11" descr="图片包含 游戏机, 食物, 花&#10;&#10;描述已自动生成">
              <a:extLst>
                <a:ext uri="{FF2B5EF4-FFF2-40B4-BE49-F238E27FC236}">
                  <a16:creationId xmlns:a16="http://schemas.microsoft.com/office/drawing/2014/main" id="{6A7F4E33-3315-41BE-B78F-2FD1FAEAA1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723" t="15603" r="5270" b="23637"/>
            <a:stretch/>
          </p:blipFill>
          <p:spPr>
            <a:xfrm rot="5400000">
              <a:off x="8938617" y="3604618"/>
              <a:ext cx="1715762" cy="4791004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8A56F609-3BE8-474D-8503-567CB0B7B5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226"/>
            <a:stretch/>
          </p:blipFill>
          <p:spPr>
            <a:xfrm>
              <a:off x="2609993" y="0"/>
              <a:ext cx="9582007" cy="5097006"/>
            </a:xfrm>
            <a:prstGeom prst="rect">
              <a:avLst/>
            </a:prstGeom>
          </p:spPr>
        </p:pic>
        <p:pic>
          <p:nvPicPr>
            <p:cNvPr id="14" name="图片 13" descr="图片包含 游戏机, 食物, 花&#10;&#10;描述已自动生成">
              <a:extLst>
                <a:ext uri="{FF2B5EF4-FFF2-40B4-BE49-F238E27FC236}">
                  <a16:creationId xmlns:a16="http://schemas.microsoft.com/office/drawing/2014/main" id="{67B938BA-7DF3-4CF8-8127-FB554749E6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alphaModFix am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723" r="3681" b="23637"/>
            <a:stretch/>
          </p:blipFill>
          <p:spPr>
            <a:xfrm rot="16200000" flipH="1" flipV="1">
              <a:off x="4618704" y="1452866"/>
              <a:ext cx="3487765" cy="7367736"/>
            </a:xfrm>
            <a:prstGeom prst="rect">
              <a:avLst/>
            </a:prstGeom>
          </p:spPr>
        </p:pic>
      </p:grp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DC428848-58C6-4501-8214-B803889F27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3100" y="6041844"/>
            <a:ext cx="10858500" cy="296271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altLang="zh-CN" sz="9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en-US" altLang="zh-CN" sz="1600" smtClean="0"/>
            </a:lvl2pPr>
            <a:lvl3pPr>
              <a:defRPr lang="en-US" altLang="zh-CN" sz="1400" smtClean="0"/>
            </a:lvl3pPr>
            <a:lvl4pPr>
              <a:defRPr lang="en-US" altLang="zh-CN" sz="1200" smtClean="0"/>
            </a:lvl4pPr>
            <a:lvl5pPr>
              <a:defRPr lang="zh-CN" altLang="en-US" sz="1200"/>
            </a:lvl5pPr>
          </a:lstStyle>
          <a:p>
            <a:r>
              <a:rPr lang="en-US" altLang="zh-CN" dirty="0"/>
              <a:t>Speaker name and title</a:t>
            </a:r>
          </a:p>
        </p:txBody>
      </p:sp>
      <p:sp>
        <p:nvSpPr>
          <p:cNvPr id="9" name="文本占位符 8">
            <a:extLst>
              <a:ext uri="{FF2B5EF4-FFF2-40B4-BE49-F238E27FC236}">
                <a16:creationId xmlns:a16="http://schemas.microsoft.com/office/drawing/2014/main" id="{A01EED25-4D2A-435D-A5F9-01DCC2F0748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0400" y="6041844"/>
            <a:ext cx="10858500" cy="296271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altLang="en-US" sz="9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en-US" altLang="zh-CN" sz="1600" smtClean="0"/>
            </a:lvl2pPr>
            <a:lvl3pPr>
              <a:defRPr lang="en-US" altLang="zh-CN" sz="1400" smtClean="0"/>
            </a:lvl3pPr>
            <a:lvl4pPr>
              <a:defRPr lang="en-US" altLang="zh-CN" sz="1200" smtClean="0"/>
            </a:lvl4pPr>
            <a:lvl5pPr>
              <a:defRPr lang="zh-CN" altLang="en-US" sz="1200"/>
            </a:lvl5pPr>
          </a:lstStyle>
          <a:p>
            <a:r>
              <a:rPr lang="en-US" altLang="zh-CN" dirty="0"/>
              <a:t>www.islide.cc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44805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9307103-D92B-4D3C-B386-9FD58793C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400" y="0"/>
            <a:ext cx="10858500" cy="10287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lvl="0" defTabSz="914354"/>
            <a:r>
              <a:rPr lang="en-US" altLang="zh-CN"/>
              <a:t>Click to edit Master title style</a:t>
            </a:r>
            <a:endParaRPr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F8920D0-E0E5-40BB-AEDA-3D7A090924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0400" y="1130300"/>
            <a:ext cx="10858500" cy="5003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0B16C00-AE39-4635-9F10-B7233D2AC2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0401" y="6438900"/>
            <a:ext cx="3992171" cy="215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zh-CN" altLang="en-US"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12D871-753D-4991-B44B-EFAE9F8682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04656" y="6438900"/>
            <a:ext cx="1802924" cy="215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zh-CN" altLang="en-US" sz="1000" smtClean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EBAC152-C384-4126-A41C-02F34DED3069}" type="datetime1">
              <a:rPr lang="zh-CN" altLang="en-US" smtClean="0"/>
              <a:t>2023/3/30</a:t>
            </a:fld>
            <a:endParaRPr lang="en-US" altLang="zh-CN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D23E9ED-4E00-42D1-BFBF-5EBD27D298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57452" y="6438900"/>
            <a:ext cx="2661448" cy="215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zh-CN" altLang="en-US" sz="1000" smtClean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F65B630-C7FF-41C0-9923-C5E5E29EED81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67915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7" r:id="rId3"/>
    <p:sldLayoutId id="2147483651" r:id="rId4"/>
    <p:sldLayoutId id="2147483654" r:id="rId5"/>
    <p:sldLayoutId id="2147483655" r:id="rId6"/>
    <p:sldLayoutId id="2147483656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zh-CN" altLang="en-US"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Relationship Id="rId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2.xml"/><Relationship Id="rId4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.xml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.xml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î$ľíḋè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ïşḻíḑê">
            <a:extLst>
              <a:ext uri="{FF2B5EF4-FFF2-40B4-BE49-F238E27FC236}">
                <a16:creationId xmlns:a16="http://schemas.microsoft.com/office/drawing/2014/main" id="{8B7B1939-AD4D-4135-8C4E-5094CE8196FD}"/>
              </a:ext>
            </a:extLst>
          </p:cNvPr>
          <p:cNvGrpSpPr/>
          <p:nvPr/>
        </p:nvGrpSpPr>
        <p:grpSpPr>
          <a:xfrm>
            <a:off x="1012026" y="1539405"/>
            <a:ext cx="1600438" cy="3477875"/>
            <a:chOff x="1551076" y="1705100"/>
            <a:chExt cx="1764262" cy="3477875"/>
          </a:xfrm>
        </p:grpSpPr>
        <p:cxnSp>
          <p:nvCxnSpPr>
            <p:cNvPr id="14" name="ïṣļïdé">
              <a:extLst>
                <a:ext uri="{FF2B5EF4-FFF2-40B4-BE49-F238E27FC236}">
                  <a16:creationId xmlns:a16="http://schemas.microsoft.com/office/drawing/2014/main" id="{EB256E38-5501-4BA9-9479-B63AA82C1008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858252" y="3427054"/>
              <a:ext cx="623263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ïšḷîḓè">
              <a:extLst>
                <a:ext uri="{FF2B5EF4-FFF2-40B4-BE49-F238E27FC236}">
                  <a16:creationId xmlns:a16="http://schemas.microsoft.com/office/drawing/2014/main" id="{57AC8D90-79CA-4DA9-819A-D962F4EE5402}"/>
                </a:ext>
              </a:extLst>
            </p:cNvPr>
            <p:cNvSpPr txBox="1"/>
            <p:nvPr/>
          </p:nvSpPr>
          <p:spPr>
            <a:xfrm>
              <a:off x="1551076" y="1705100"/>
              <a:ext cx="1764262" cy="3477875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pPr algn="ctr" defTabSz="914354">
                <a:spcBef>
                  <a:spcPct val="0"/>
                </a:spcBef>
              </a:pPr>
              <a:r>
                <a:rPr lang="zh-CN" altLang="en-US" sz="4800" b="1" dirty="0">
                  <a:latin typeface="+mn-lt"/>
                  <a:ea typeface="+mn-ea"/>
                  <a:cs typeface="+mn-ea"/>
                  <a:sym typeface="+mn-lt"/>
                </a:rPr>
                <a:t>谐音字</a:t>
              </a:r>
              <a:endParaRPr lang="en-US" altLang="zh-CN" sz="4800" b="1" dirty="0">
                <a:latin typeface="+mn-lt"/>
                <a:ea typeface="+mn-ea"/>
                <a:cs typeface="+mn-ea"/>
                <a:sym typeface="+mn-lt"/>
              </a:endParaRPr>
            </a:p>
            <a:p>
              <a:pPr algn="ctr" defTabSz="914354">
                <a:spcBef>
                  <a:spcPct val="0"/>
                </a:spcBef>
              </a:pPr>
              <a:r>
                <a:rPr lang="zh-CN" altLang="en-US" sz="4400" b="1" dirty="0">
                  <a:latin typeface="+mn-lt"/>
                  <a:ea typeface="+mn-ea"/>
                  <a:cs typeface="+mn-ea"/>
                  <a:sym typeface="+mn-lt"/>
                </a:rPr>
                <a:t>文字探究活动</a:t>
              </a:r>
              <a:endParaRPr lang="en-US" altLang="zh-CN" sz="4400" b="1" dirty="0"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aphicFrame>
        <p:nvGraphicFramePr>
          <p:cNvPr id="22" name="图示 21">
            <a:extLst>
              <a:ext uri="{FF2B5EF4-FFF2-40B4-BE49-F238E27FC236}">
                <a16:creationId xmlns:a16="http://schemas.microsoft.com/office/drawing/2014/main" id="{4B9170C7-9120-F984-0594-2280E253542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46155248"/>
              </p:ext>
            </p:extLst>
          </p:nvPr>
        </p:nvGraphicFramePr>
        <p:xfrm>
          <a:off x="8069580" y="4114800"/>
          <a:ext cx="3753074" cy="18352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3" name="文本框 22">
            <a:extLst>
              <a:ext uri="{FF2B5EF4-FFF2-40B4-BE49-F238E27FC236}">
                <a16:creationId xmlns:a16="http://schemas.microsoft.com/office/drawing/2014/main" id="{E6300F8D-3A80-1807-D3E2-F4551906A32C}"/>
              </a:ext>
            </a:extLst>
          </p:cNvPr>
          <p:cNvSpPr txBox="1"/>
          <p:nvPr/>
        </p:nvSpPr>
        <p:spPr>
          <a:xfrm>
            <a:off x="2612464" y="2273993"/>
            <a:ext cx="56134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cs typeface="+mn-ea"/>
                <a:sym typeface="+mn-lt"/>
              </a:rPr>
              <a:t>By</a:t>
            </a:r>
            <a:r>
              <a:rPr lang="zh-CN" altLang="en-US" dirty="0">
                <a:cs typeface="+mn-ea"/>
                <a:sym typeface="+mn-lt"/>
              </a:rPr>
              <a:t> 文字探究队</a:t>
            </a:r>
            <a:endParaRPr lang="en-GB" altLang="zh-CN" dirty="0">
              <a:cs typeface="+mn-ea"/>
              <a:sym typeface="+mn-lt"/>
            </a:endParaRP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21421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2" grpId="0">
        <p:bldAsOne/>
      </p:bldGraphic>
      <p:bldP spid="2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îṥḷiḓé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šḷîḋe">
            <a:extLst>
              <a:ext uri="{FF2B5EF4-FFF2-40B4-BE49-F238E27FC236}">
                <a16:creationId xmlns:a16="http://schemas.microsoft.com/office/drawing/2014/main" id="{234D92BD-6A26-4212-9E95-4D1D70D96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037" y="42530"/>
            <a:ext cx="10858500" cy="1028700"/>
          </a:xfrm>
        </p:spPr>
        <p:txBody>
          <a:bodyPr>
            <a:normAutofit/>
          </a:bodyPr>
          <a:lstStyle/>
          <a:p>
            <a:r>
              <a:rPr lang="zh-CN" altLang="en-US" sz="4400" b="0" i="0" dirty="0">
                <a:solidFill>
                  <a:srgbClr val="333333"/>
                </a:solidFill>
                <a:effectLst/>
                <a:latin typeface="PingFang SC"/>
              </a:rPr>
              <a:t>见鸡而作</a:t>
            </a:r>
            <a:r>
              <a:rPr lang="en-US" altLang="zh-CN" sz="4400" dirty="0">
                <a:solidFill>
                  <a:schemeClr val="accent1"/>
                </a:solidFill>
                <a:effectLst/>
                <a:latin typeface="PingFang SC"/>
              </a:rPr>
              <a:t>(</a:t>
            </a:r>
            <a:r>
              <a:rPr lang="zh-CN" altLang="en-US" sz="4400" dirty="0">
                <a:solidFill>
                  <a:schemeClr val="accent1"/>
                </a:solidFill>
                <a:effectLst/>
                <a:latin typeface="+mj-ea"/>
                <a:ea typeface="+mj-ea"/>
              </a:rPr>
              <a:t>故事</a:t>
            </a:r>
            <a:r>
              <a:rPr lang="en-US" altLang="zh-CN" sz="4400" dirty="0">
                <a:solidFill>
                  <a:schemeClr val="accent1"/>
                </a:solidFill>
                <a:effectLst/>
                <a:latin typeface="+mj-ea"/>
                <a:ea typeface="+mj-ea"/>
              </a:rPr>
              <a:t>1</a:t>
            </a:r>
            <a:r>
              <a:rPr lang="en-US" altLang="zh-CN" sz="4400" dirty="0">
                <a:solidFill>
                  <a:schemeClr val="accent1"/>
                </a:solidFill>
                <a:effectLst/>
                <a:latin typeface="PingFang SC"/>
              </a:rPr>
              <a:t>)</a:t>
            </a:r>
            <a:endParaRPr lang="zh-CN" altLang="en-US" sz="4400" cap="none" spc="0" dirty="0">
              <a:ln w="0"/>
              <a:solidFill>
                <a:schemeClr val="accent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37" name="îṧḷíḓè">
            <a:extLst>
              <a:ext uri="{FF2B5EF4-FFF2-40B4-BE49-F238E27FC236}">
                <a16:creationId xmlns:a16="http://schemas.microsoft.com/office/drawing/2014/main" id="{0656E1C2-B51D-476C-BD96-7953C43ACFE8}"/>
              </a:ext>
            </a:extLst>
          </p:cNvPr>
          <p:cNvCxnSpPr>
            <a:cxnSpLocks/>
          </p:cNvCxnSpPr>
          <p:nvPr/>
        </p:nvCxnSpPr>
        <p:spPr>
          <a:xfrm flipV="1">
            <a:off x="8100508" y="2283460"/>
            <a:ext cx="0" cy="1512226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  <a:alpha val="50000"/>
              </a:schemeClr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>
            <a:extLst>
              <a:ext uri="{FF2B5EF4-FFF2-40B4-BE49-F238E27FC236}">
                <a16:creationId xmlns:a16="http://schemas.microsoft.com/office/drawing/2014/main" id="{CCBF1874-7C35-BEBB-B61A-9E8295DE3E29}"/>
              </a:ext>
            </a:extLst>
          </p:cNvPr>
          <p:cNvSpPr txBox="1"/>
          <p:nvPr/>
        </p:nvSpPr>
        <p:spPr>
          <a:xfrm>
            <a:off x="450112" y="1533528"/>
            <a:ext cx="1129177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	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+mn-ea"/>
              </a:rPr>
              <a:t>从前有一个地主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+mn-ea"/>
              </a:rPr>
              <a:t>,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+mn-ea"/>
              </a:rPr>
              <a:t>很爱吃鸡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+mn-ea"/>
              </a:rPr>
              <a:t>,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+mn-ea"/>
              </a:rPr>
              <a:t>佃户租种他家的田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+mn-ea"/>
              </a:rPr>
              <a:t>,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+mn-ea"/>
              </a:rPr>
              <a:t>光交租不行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+mn-ea"/>
              </a:rPr>
              <a:t>,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+mn-ea"/>
              </a:rPr>
              <a:t>还得先送一只</a:t>
            </a:r>
            <a:r>
              <a:rPr lang="zh-CN" altLang="en-US" sz="3200" dirty="0">
                <a:solidFill>
                  <a:srgbClr val="333333"/>
                </a:solidFill>
                <a:latin typeface="+mn-ea"/>
              </a:rPr>
              <a:t>鸡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+mn-ea"/>
              </a:rPr>
              <a:t>给他。</a:t>
            </a:r>
            <a:br>
              <a:rPr lang="zh-CN" altLang="en-US" sz="3200" dirty="0">
                <a:latin typeface="+mn-ea"/>
              </a:rPr>
            </a:br>
            <a:r>
              <a:rPr lang="en-US" altLang="zh-CN" sz="3200" dirty="0">
                <a:latin typeface="+mn-ea"/>
              </a:rPr>
              <a:t>	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+mn-ea"/>
              </a:rPr>
              <a:t>有一个叫张三的佃户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+mn-ea"/>
              </a:rPr>
              <a:t>,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+mn-ea"/>
              </a:rPr>
              <a:t>年终去给地主交租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+mn-ea"/>
              </a:rPr>
              <a:t>,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+mn-ea"/>
              </a:rPr>
              <a:t>并佃第二年的田</a:t>
            </a:r>
            <a:r>
              <a:rPr lang="zh-CN" altLang="en-US" sz="3200" dirty="0">
                <a:solidFill>
                  <a:srgbClr val="333333"/>
                </a:solidFill>
                <a:latin typeface="+mn-ea"/>
              </a:rPr>
              <a:t>。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+mn-ea"/>
              </a:rPr>
              <a:t>去时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+mn-ea"/>
              </a:rPr>
              <a:t>,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+mn-ea"/>
              </a:rPr>
              <a:t>他把一只鸡装在袋子里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+mn-ea"/>
              </a:rPr>
              <a:t>,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+mn-ea"/>
              </a:rPr>
              <a:t>交完租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+mn-ea"/>
              </a:rPr>
              <a:t>,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+mn-ea"/>
              </a:rPr>
              <a:t>便向地主说起第二年佃田的事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+mn-ea"/>
              </a:rPr>
              <a:t>,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+mn-ea"/>
              </a:rPr>
              <a:t>地主见他两手空空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+mn-ea"/>
              </a:rPr>
              <a:t>,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+mn-ea"/>
              </a:rPr>
              <a:t>便两眼朝天地说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+mn-ea"/>
              </a:rPr>
              <a:t>:“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+mn-ea"/>
              </a:rPr>
              <a:t>此田不予张三种</a:t>
            </a:r>
            <a:r>
              <a:rPr lang="zh-CN" altLang="en-US" sz="3200" dirty="0">
                <a:solidFill>
                  <a:srgbClr val="333333"/>
                </a:solidFill>
                <a:latin typeface="+mn-ea"/>
              </a:rPr>
              <a:t>。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+mn-ea"/>
              </a:rPr>
              <a:t>"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+mn-ea"/>
              </a:rPr>
              <a:t>张三明白这句话的意思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+mn-ea"/>
              </a:rPr>
              <a:t>,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+mn-ea"/>
              </a:rPr>
              <a:t>立刻从袋子里把鸡拿了出来</a:t>
            </a:r>
            <a:r>
              <a:rPr lang="zh-CN" altLang="en-US" sz="3200" dirty="0">
                <a:solidFill>
                  <a:srgbClr val="333333"/>
                </a:solidFill>
                <a:latin typeface="+mn-ea"/>
              </a:rPr>
              <a:t>。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+mn-ea"/>
              </a:rPr>
              <a:t>地主见了鸡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+mn-ea"/>
              </a:rPr>
              <a:t>,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+mn-ea"/>
              </a:rPr>
              <a:t>马上改口说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+mn-ea"/>
              </a:rPr>
              <a:t>:“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+mn-ea"/>
              </a:rPr>
              <a:t>不予张三却予谁 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+mn-ea"/>
              </a:rPr>
              <a:t>”</a:t>
            </a:r>
            <a:r>
              <a:rPr lang="zh-CN" altLang="en-US" sz="3200" dirty="0">
                <a:solidFill>
                  <a:srgbClr val="333333"/>
                </a:solidFill>
                <a:latin typeface="+mn-ea"/>
              </a:rPr>
              <a:t>。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+mn-ea"/>
              </a:rPr>
              <a:t>张三说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+mn-ea"/>
              </a:rPr>
              <a:t>:“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+mn-ea"/>
              </a:rPr>
              <a:t>你的话变得好快呵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+mn-ea"/>
              </a:rPr>
              <a:t>!”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+mn-ea"/>
              </a:rPr>
              <a:t>地主答道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+mn-ea"/>
              </a:rPr>
              <a:t>: "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+mn-ea"/>
              </a:rPr>
              <a:t>方才那句话是无稽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+mn-ea"/>
              </a:rPr>
              <a:t>(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+mn-ea"/>
              </a:rPr>
              <a:t>鸡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+mn-ea"/>
              </a:rPr>
              <a:t>)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+mn-ea"/>
              </a:rPr>
              <a:t>之谈’，此刻这句话是见机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+mn-ea"/>
              </a:rPr>
              <a:t>(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+mn-ea"/>
              </a:rPr>
              <a:t>鸡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+mn-ea"/>
              </a:rPr>
              <a:t>)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+mn-ea"/>
              </a:rPr>
              <a:t>而作</a:t>
            </a:r>
            <a:r>
              <a:rPr lang="zh-CN" altLang="en-US" sz="3200" dirty="0">
                <a:solidFill>
                  <a:srgbClr val="333333"/>
                </a:solidFill>
                <a:latin typeface="+mn-ea"/>
              </a:rPr>
              <a:t>‘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+mn-ea"/>
              </a:rPr>
              <a:t>。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+mn-ea"/>
              </a:rPr>
              <a:t> "</a:t>
            </a:r>
            <a:endParaRPr lang="zh-CN" altLang="en-US" sz="3200" dirty="0">
              <a:latin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5277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îṥḷiḓé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šḷîḋe">
            <a:extLst>
              <a:ext uri="{FF2B5EF4-FFF2-40B4-BE49-F238E27FC236}">
                <a16:creationId xmlns:a16="http://schemas.microsoft.com/office/drawing/2014/main" id="{234D92BD-6A26-4212-9E95-4D1D70D96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037" y="42530"/>
            <a:ext cx="10858500" cy="1028700"/>
          </a:xfrm>
        </p:spPr>
        <p:txBody>
          <a:bodyPr>
            <a:normAutofit/>
          </a:bodyPr>
          <a:lstStyle/>
          <a:p>
            <a:r>
              <a:rPr lang="zh-CN" altLang="en-US" sz="4400" b="0" i="0" dirty="0">
                <a:solidFill>
                  <a:srgbClr val="333333"/>
                </a:solidFill>
                <a:effectLst/>
                <a:latin typeface="PingFang SC"/>
              </a:rPr>
              <a:t>耳朵在此</a:t>
            </a:r>
            <a:r>
              <a:rPr lang="en-US" altLang="zh-CN" sz="4400" dirty="0">
                <a:solidFill>
                  <a:schemeClr val="accent1"/>
                </a:solidFill>
                <a:effectLst/>
                <a:latin typeface="PingFang SC"/>
              </a:rPr>
              <a:t>(</a:t>
            </a:r>
            <a:r>
              <a:rPr lang="zh-CN" altLang="en-US" sz="4400" dirty="0">
                <a:solidFill>
                  <a:schemeClr val="accent1"/>
                </a:solidFill>
                <a:effectLst/>
                <a:latin typeface="+mj-ea"/>
                <a:ea typeface="+mj-ea"/>
              </a:rPr>
              <a:t>故事</a:t>
            </a:r>
            <a:r>
              <a:rPr lang="en-US" altLang="zh-CN" sz="4400" dirty="0">
                <a:solidFill>
                  <a:schemeClr val="accent1"/>
                </a:solidFill>
                <a:latin typeface="+mj-ea"/>
              </a:rPr>
              <a:t>2</a:t>
            </a:r>
            <a:r>
              <a:rPr lang="en-US" altLang="zh-CN" sz="4400" dirty="0">
                <a:solidFill>
                  <a:schemeClr val="accent1"/>
                </a:solidFill>
                <a:effectLst/>
                <a:latin typeface="PingFang SC"/>
              </a:rPr>
              <a:t>)</a:t>
            </a:r>
            <a:endParaRPr lang="zh-CN" altLang="en-US" sz="4400" cap="none" spc="0" dirty="0">
              <a:ln w="0"/>
              <a:solidFill>
                <a:schemeClr val="accent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37" name="îṧḷíḓè">
            <a:extLst>
              <a:ext uri="{FF2B5EF4-FFF2-40B4-BE49-F238E27FC236}">
                <a16:creationId xmlns:a16="http://schemas.microsoft.com/office/drawing/2014/main" id="{0656E1C2-B51D-476C-BD96-7953C43ACFE8}"/>
              </a:ext>
            </a:extLst>
          </p:cNvPr>
          <p:cNvCxnSpPr>
            <a:cxnSpLocks/>
          </p:cNvCxnSpPr>
          <p:nvPr/>
        </p:nvCxnSpPr>
        <p:spPr>
          <a:xfrm flipV="1">
            <a:off x="8100508" y="2283460"/>
            <a:ext cx="0" cy="1512226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  <a:alpha val="50000"/>
              </a:schemeClr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>
            <a:extLst>
              <a:ext uri="{FF2B5EF4-FFF2-40B4-BE49-F238E27FC236}">
                <a16:creationId xmlns:a16="http://schemas.microsoft.com/office/drawing/2014/main" id="{CCBF1874-7C35-BEBB-B61A-9E8295DE3E29}"/>
              </a:ext>
            </a:extLst>
          </p:cNvPr>
          <p:cNvSpPr txBox="1"/>
          <p:nvPr/>
        </p:nvSpPr>
        <p:spPr>
          <a:xfrm>
            <a:off x="450112" y="1533528"/>
            <a:ext cx="1129177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	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+mn-ea"/>
              </a:rPr>
              <a:t>新上任的知县是山东人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+mn-ea"/>
              </a:rPr>
              <a:t>,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+mn-ea"/>
              </a:rPr>
              <a:t>因为要挂子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+mn-ea"/>
              </a:rPr>
              <a:t>,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+mn-ea"/>
              </a:rPr>
              <a:t>他对师爷说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+mn-ea"/>
              </a:rPr>
              <a:t>:“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+mn-ea"/>
              </a:rPr>
              <a:t>你给我去买两根竹竿来。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+mn-ea"/>
              </a:rPr>
              <a:t> ",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+mn-ea"/>
              </a:rPr>
              <a:t>师爷把山东腔的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+mn-ea"/>
              </a:rPr>
              <a:t>"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+mn-ea"/>
              </a:rPr>
              <a:t>竹竿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+mn-ea"/>
              </a:rPr>
              <a:t>"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+mn-ea"/>
              </a:rPr>
              <a:t>听成了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+mn-ea"/>
              </a:rPr>
              <a:t>"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+mn-ea"/>
              </a:rPr>
              <a:t>猪肝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+mn-ea"/>
              </a:rPr>
              <a:t>",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+mn-ea"/>
              </a:rPr>
              <a:t>连忙答应着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+mn-ea"/>
              </a:rPr>
              <a:t>,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+mn-ea"/>
              </a:rPr>
              <a:t>急急地跑到肉店去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+mn-ea"/>
              </a:rPr>
              <a:t>,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+mn-ea"/>
              </a:rPr>
              <a:t>对店主说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+mn-ea"/>
              </a:rPr>
              <a:t>: "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+mn-ea"/>
              </a:rPr>
              <a:t>新来的县太爷要买两个猪肝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+mn-ea"/>
              </a:rPr>
              <a:t>,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+mn-ea"/>
              </a:rPr>
              <a:t>你是明白人</a:t>
            </a:r>
            <a:r>
              <a:rPr lang="en-US" altLang="zh-CN" sz="3200" dirty="0">
                <a:solidFill>
                  <a:srgbClr val="333333"/>
                </a:solidFill>
                <a:latin typeface="+mn-ea"/>
              </a:rPr>
              <a:t>,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+mn-ea"/>
              </a:rPr>
              <a:t>心里该有数吧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+mn-ea"/>
              </a:rPr>
              <a:t>! ",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+mn-ea"/>
              </a:rPr>
              <a:t>店主是个聪明人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+mn-ea"/>
              </a:rPr>
              <a:t>,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+mn-ea"/>
              </a:rPr>
              <a:t>一听就懂了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+mn-ea"/>
              </a:rPr>
              <a:t>,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+mn-ea"/>
              </a:rPr>
              <a:t>马上割了两个猪肝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+mn-ea"/>
              </a:rPr>
              <a:t>,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+mn-ea"/>
              </a:rPr>
              <a:t>另外奉送了一副猪耳朵。</a:t>
            </a:r>
            <a:br>
              <a:rPr lang="zh-CN" altLang="en-US" sz="3200" dirty="0">
                <a:latin typeface="+mn-ea"/>
              </a:rPr>
            </a:br>
            <a:r>
              <a:rPr lang="en-US" altLang="zh-CN" sz="3200" dirty="0">
                <a:latin typeface="+mn-ea"/>
              </a:rPr>
              <a:t>	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+mn-ea"/>
              </a:rPr>
              <a:t>离开肉铺后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+mn-ea"/>
              </a:rPr>
              <a:t>,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+mn-ea"/>
              </a:rPr>
              <a:t>师爷心想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+mn-ea"/>
              </a:rPr>
              <a:t>: "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+mn-ea"/>
              </a:rPr>
              <a:t>老爷叫我买的是猪肝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+mn-ea"/>
              </a:rPr>
              <a:t>,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+mn-ea"/>
              </a:rPr>
              <a:t>这猪耳朵当然是我的了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+mn-ea"/>
              </a:rPr>
              <a:t>…… "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+mn-ea"/>
              </a:rPr>
              <a:t>于是便将猎耳包好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+mn-ea"/>
              </a:rPr>
              <a:t>,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+mn-ea"/>
              </a:rPr>
              <a:t>塞进口袋里。回到县衙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+mn-ea"/>
              </a:rPr>
              <a:t>,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+mn-ea"/>
              </a:rPr>
              <a:t>向知县禀道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+mn-ea"/>
              </a:rPr>
              <a:t>:"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+mn-ea"/>
              </a:rPr>
              <a:t>回禀太爷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+mn-ea"/>
              </a:rPr>
              <a:t>,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+mn-ea"/>
              </a:rPr>
              <a:t>猪肝买来了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+mn-ea"/>
              </a:rPr>
              <a:t>!"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+mn-ea"/>
              </a:rPr>
              <a:t>知县见师爷买回的是猪肝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+mn-ea"/>
              </a:rPr>
              <a:t>,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+mn-ea"/>
              </a:rPr>
              <a:t>生气道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+mn-ea"/>
              </a:rPr>
              <a:t>:"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+mn-ea"/>
              </a:rPr>
              <a:t>你的耳朵哪里去了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+mn-ea"/>
              </a:rPr>
              <a:t>! ",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+mn-ea"/>
              </a:rPr>
              <a:t>师爷一听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+mn-ea"/>
              </a:rPr>
              <a:t>,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+mn-ea"/>
              </a:rPr>
              <a:t>吓得面如土色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+mn-ea"/>
              </a:rPr>
              <a:t>,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+mn-ea"/>
              </a:rPr>
              <a:t>慌忙答道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+mn-ea"/>
              </a:rPr>
              <a:t>: "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+mn-ea"/>
              </a:rPr>
              <a:t>耳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+mn-ea"/>
              </a:rPr>
              <a:t>……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+mn-ea"/>
              </a:rPr>
              <a:t>耳朵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+mn-ea"/>
              </a:rPr>
              <a:t>……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+mn-ea"/>
              </a:rPr>
              <a:t>在此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+mn-ea"/>
              </a:rPr>
              <a:t>……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+mn-ea"/>
              </a:rPr>
              <a:t>在我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+mn-ea"/>
              </a:rPr>
              <a:t>……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+mn-ea"/>
              </a:rPr>
              <a:t>我的口袋里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+mn-ea"/>
              </a:rPr>
              <a:t>!"</a:t>
            </a:r>
            <a:endParaRPr lang="zh-CN" altLang="en-US" sz="3200" dirty="0">
              <a:latin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41797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îşľiḍe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iślîdé">
            <a:extLst>
              <a:ext uri="{FF2B5EF4-FFF2-40B4-BE49-F238E27FC236}">
                <a16:creationId xmlns:a16="http://schemas.microsoft.com/office/drawing/2014/main" id="{E30A7341-9A50-4DA4-A011-0EC8222C77BB}"/>
              </a:ext>
            </a:extLst>
          </p:cNvPr>
          <p:cNvGrpSpPr/>
          <p:nvPr/>
        </p:nvGrpSpPr>
        <p:grpSpPr>
          <a:xfrm>
            <a:off x="1527654" y="1861624"/>
            <a:ext cx="1077470" cy="3210982"/>
            <a:chOff x="2124164" y="2027319"/>
            <a:chExt cx="1077470" cy="3210982"/>
          </a:xfrm>
        </p:grpSpPr>
        <p:cxnSp>
          <p:nvCxnSpPr>
            <p:cNvPr id="7" name="išļîḋê">
              <a:extLst>
                <a:ext uri="{FF2B5EF4-FFF2-40B4-BE49-F238E27FC236}">
                  <a16:creationId xmlns:a16="http://schemas.microsoft.com/office/drawing/2014/main" id="{C0E2129C-7611-4610-9048-D5885267CFFF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812532" y="4926670"/>
              <a:ext cx="623263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íŝļïḋè">
              <a:extLst>
                <a:ext uri="{FF2B5EF4-FFF2-40B4-BE49-F238E27FC236}">
                  <a16:creationId xmlns:a16="http://schemas.microsoft.com/office/drawing/2014/main" id="{1C47C74A-3D89-4E1F-B61A-EC518CB5021D}"/>
                </a:ext>
              </a:extLst>
            </p:cNvPr>
            <p:cNvSpPr txBox="1"/>
            <p:nvPr/>
          </p:nvSpPr>
          <p:spPr>
            <a:xfrm>
              <a:off x="2401415" y="2027319"/>
              <a:ext cx="800219" cy="2657138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zh-CN" altLang="en-US" sz="4000" dirty="0">
                  <a:latin typeface="+mn-lt"/>
                  <a:ea typeface="+mn-ea"/>
                  <a:cs typeface="+mn-ea"/>
                  <a:sym typeface="+mn-lt"/>
                </a:rPr>
                <a:t>感谢观看！</a:t>
              </a:r>
              <a:endParaRPr lang="en-GB" altLang="zh-CN" sz="4000" dirty="0"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65438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íṧľîḑè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ïṡḻïḓé">
            <a:extLst>
              <a:ext uri="{FF2B5EF4-FFF2-40B4-BE49-F238E27FC236}">
                <a16:creationId xmlns:a16="http://schemas.microsoft.com/office/drawing/2014/main" id="{F6D8DBB5-4F84-431A-A304-D2583CE47ACC}"/>
              </a:ext>
            </a:extLst>
          </p:cNvPr>
          <p:cNvGrpSpPr/>
          <p:nvPr/>
        </p:nvGrpSpPr>
        <p:grpSpPr>
          <a:xfrm>
            <a:off x="2966652" y="2202552"/>
            <a:ext cx="6245996" cy="3272972"/>
            <a:chOff x="2363807" y="2232723"/>
            <a:chExt cx="5341401" cy="2798954"/>
          </a:xfrm>
        </p:grpSpPr>
        <p:grpSp>
          <p:nvGrpSpPr>
            <p:cNvPr id="105" name="iṣľîdè">
              <a:extLst>
                <a:ext uri="{FF2B5EF4-FFF2-40B4-BE49-F238E27FC236}">
                  <a16:creationId xmlns:a16="http://schemas.microsoft.com/office/drawing/2014/main" id="{2CDCF748-2DFC-4158-B370-C69DCAE3E918}"/>
                </a:ext>
              </a:extLst>
            </p:cNvPr>
            <p:cNvGrpSpPr/>
            <p:nvPr/>
          </p:nvGrpSpPr>
          <p:grpSpPr>
            <a:xfrm>
              <a:off x="2363807" y="2232723"/>
              <a:ext cx="1120431" cy="2798954"/>
              <a:chOff x="1717209" y="1755647"/>
              <a:chExt cx="1120431" cy="2798954"/>
            </a:xfrm>
          </p:grpSpPr>
          <p:sp>
            <p:nvSpPr>
              <p:cNvPr id="64" name="ïṣliďé">
                <a:extLst>
                  <a:ext uri="{FF2B5EF4-FFF2-40B4-BE49-F238E27FC236}">
                    <a16:creationId xmlns:a16="http://schemas.microsoft.com/office/drawing/2014/main" id="{00E8F416-A9AE-4D10-9EFE-B370150882E0}"/>
                  </a:ext>
                </a:extLst>
              </p:cNvPr>
              <p:cNvSpPr/>
              <p:nvPr/>
            </p:nvSpPr>
            <p:spPr>
              <a:xfrm>
                <a:off x="1879629" y="1755647"/>
                <a:ext cx="577615" cy="577615"/>
              </a:xfrm>
              <a:prstGeom prst="octag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b="0" i="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</a:rPr>
                  <a:t>壹</a:t>
                </a:r>
                <a:endParaRPr lang="zh-CN" alt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8" name="ïşḷïḓé">
                <a:extLst>
                  <a:ext uri="{FF2B5EF4-FFF2-40B4-BE49-F238E27FC236}">
                    <a16:creationId xmlns:a16="http://schemas.microsoft.com/office/drawing/2014/main" id="{1B699FF2-03E2-499E-927E-02EBB6A667A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19812" y="2455907"/>
                <a:ext cx="570416" cy="203252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eaVert" wrap="square" lIns="91440" tIns="45720" rIns="91440" bIns="45720" rtlCol="0" anchor="b">
                <a:noAutofit/>
              </a:bodyPr>
              <a:lstStyle>
                <a:lvl1pPr algn="l" defTabSz="914332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2400" b="1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kumimoji="1" lang="zh-CN" altLang="en-US" sz="1800" b="1" dirty="0">
                    <a:solidFill>
                      <a:schemeClr val="accent1"/>
                    </a:solidFill>
                    <a:cs typeface="+mn-ea"/>
                    <a:sym typeface="+mn-lt"/>
                  </a:rPr>
                  <a:t>有关谐音字的歇后语</a:t>
                </a:r>
                <a:endParaRPr kumimoji="1" lang="en-US" altLang="zh-CN" sz="1800" b="1" dirty="0">
                  <a:solidFill>
                    <a:schemeClr val="accent1"/>
                  </a:solidFill>
                  <a:cs typeface="+mn-ea"/>
                  <a:sym typeface="+mn-lt"/>
                </a:endParaRPr>
              </a:p>
            </p:txBody>
          </p:sp>
          <p:grpSp>
            <p:nvGrpSpPr>
              <p:cNvPr id="78" name="ïšḻïḋè">
                <a:extLst>
                  <a:ext uri="{FF2B5EF4-FFF2-40B4-BE49-F238E27FC236}">
                    <a16:creationId xmlns:a16="http://schemas.microsoft.com/office/drawing/2014/main" id="{670299DA-8673-4229-BDA1-D94BFB4152FD}"/>
                  </a:ext>
                </a:extLst>
              </p:cNvPr>
              <p:cNvGrpSpPr/>
              <p:nvPr/>
            </p:nvGrpSpPr>
            <p:grpSpPr>
              <a:xfrm>
                <a:off x="1717209" y="1907683"/>
                <a:ext cx="1120431" cy="2646918"/>
                <a:chOff x="1717209" y="1907683"/>
                <a:chExt cx="1120431" cy="2646918"/>
              </a:xfrm>
            </p:grpSpPr>
            <p:sp>
              <p:nvSpPr>
                <p:cNvPr id="76" name="ïṩľïḓê">
                  <a:extLst>
                    <a:ext uri="{FF2B5EF4-FFF2-40B4-BE49-F238E27FC236}">
                      <a16:creationId xmlns:a16="http://schemas.microsoft.com/office/drawing/2014/main" id="{28BBF168-C634-4D9B-94B4-19465FE2CD7C}"/>
                    </a:ext>
                  </a:extLst>
                </p:cNvPr>
                <p:cNvSpPr/>
                <p:nvPr/>
              </p:nvSpPr>
              <p:spPr>
                <a:xfrm>
                  <a:off x="1717209" y="1989291"/>
                  <a:ext cx="1037320" cy="2565310"/>
                </a:xfrm>
                <a:prstGeom prst="rect">
                  <a:avLst/>
                </a:prstGeom>
                <a:noFill/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/>
                </a:p>
              </p:txBody>
            </p:sp>
            <p:sp>
              <p:nvSpPr>
                <p:cNvPr id="94" name="îsḻiḋê">
                  <a:extLst>
                    <a:ext uri="{FF2B5EF4-FFF2-40B4-BE49-F238E27FC236}">
                      <a16:creationId xmlns:a16="http://schemas.microsoft.com/office/drawing/2014/main" id="{319DC1F9-5B0D-40DC-84A7-ED4515A08A58}"/>
                    </a:ext>
                  </a:extLst>
                </p:cNvPr>
                <p:cNvSpPr/>
                <p:nvPr/>
              </p:nvSpPr>
              <p:spPr>
                <a:xfrm>
                  <a:off x="1800320" y="1907683"/>
                  <a:ext cx="1037320" cy="2565310"/>
                </a:xfrm>
                <a:prstGeom prst="rect">
                  <a:avLst/>
                </a:prstGeom>
                <a:noFill/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/>
                </a:p>
              </p:txBody>
            </p:sp>
          </p:grpSp>
        </p:grpSp>
        <p:grpSp>
          <p:nvGrpSpPr>
            <p:cNvPr id="106" name="íśḻïḓé">
              <a:extLst>
                <a:ext uri="{FF2B5EF4-FFF2-40B4-BE49-F238E27FC236}">
                  <a16:creationId xmlns:a16="http://schemas.microsoft.com/office/drawing/2014/main" id="{4465F595-88B8-4D25-B7C4-6FF0A4F4AFEF}"/>
                </a:ext>
              </a:extLst>
            </p:cNvPr>
            <p:cNvGrpSpPr/>
            <p:nvPr/>
          </p:nvGrpSpPr>
          <p:grpSpPr>
            <a:xfrm>
              <a:off x="4474354" y="2232723"/>
              <a:ext cx="1119965" cy="2798954"/>
              <a:chOff x="4087612" y="1755647"/>
              <a:chExt cx="1119965" cy="2798954"/>
            </a:xfrm>
          </p:grpSpPr>
          <p:sp>
            <p:nvSpPr>
              <p:cNvPr id="69" name="îšļiḍé">
                <a:extLst>
                  <a:ext uri="{FF2B5EF4-FFF2-40B4-BE49-F238E27FC236}">
                    <a16:creationId xmlns:a16="http://schemas.microsoft.com/office/drawing/2014/main" id="{89B4D942-5C49-4442-B2E7-10CFCD14D7C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312614" y="2455907"/>
                <a:ext cx="570416" cy="203252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eaVert" wrap="square" lIns="91440" tIns="45720" rIns="91440" bIns="45720" rtlCol="0" anchor="b">
                <a:noAutofit/>
              </a:bodyPr>
              <a:lstStyle>
                <a:lvl1pPr algn="l" defTabSz="914332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2400" b="1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kumimoji="1" lang="zh-CN" altLang="en-US" sz="1800" b="1" dirty="0">
                    <a:solidFill>
                      <a:schemeClr val="accent1"/>
                    </a:solidFill>
                    <a:cs typeface="+mn-ea"/>
                    <a:sym typeface="+mn-lt"/>
                  </a:rPr>
                  <a:t>有关谐音字的成语</a:t>
                </a:r>
                <a:endParaRPr kumimoji="1" lang="en-US" altLang="zh-CN" sz="1800" b="1" dirty="0">
                  <a:solidFill>
                    <a:schemeClr val="accent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4" name="íšliḍè">
                <a:extLst>
                  <a:ext uri="{FF2B5EF4-FFF2-40B4-BE49-F238E27FC236}">
                    <a16:creationId xmlns:a16="http://schemas.microsoft.com/office/drawing/2014/main" id="{271F07DF-80F9-4FC2-99FE-9ABEE960FF95}"/>
                  </a:ext>
                </a:extLst>
              </p:cNvPr>
              <p:cNvSpPr/>
              <p:nvPr/>
            </p:nvSpPr>
            <p:spPr>
              <a:xfrm>
                <a:off x="4087612" y="1989291"/>
                <a:ext cx="1037320" cy="2565310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7" name="iṧlïḋé">
                <a:extLst>
                  <a:ext uri="{FF2B5EF4-FFF2-40B4-BE49-F238E27FC236}">
                    <a16:creationId xmlns:a16="http://schemas.microsoft.com/office/drawing/2014/main" id="{00D9D24C-9A45-4C94-8443-5E7499CB45AE}"/>
                  </a:ext>
                </a:extLst>
              </p:cNvPr>
              <p:cNvSpPr/>
              <p:nvPr/>
            </p:nvSpPr>
            <p:spPr>
              <a:xfrm>
                <a:off x="4170257" y="1907683"/>
                <a:ext cx="1037320" cy="2565310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ïśḷiḍé">
                <a:extLst>
                  <a:ext uri="{FF2B5EF4-FFF2-40B4-BE49-F238E27FC236}">
                    <a16:creationId xmlns:a16="http://schemas.microsoft.com/office/drawing/2014/main" id="{76461A2E-6722-4994-9832-643617805CCE}"/>
                  </a:ext>
                </a:extLst>
              </p:cNvPr>
              <p:cNvSpPr/>
              <p:nvPr/>
            </p:nvSpPr>
            <p:spPr>
              <a:xfrm>
                <a:off x="4268555" y="1755647"/>
                <a:ext cx="577615" cy="577615"/>
              </a:xfrm>
              <a:prstGeom prst="octag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贰</a:t>
                </a:r>
              </a:p>
            </p:txBody>
          </p:sp>
        </p:grpSp>
        <p:grpSp>
          <p:nvGrpSpPr>
            <p:cNvPr id="107" name="îš1iḋè">
              <a:extLst>
                <a:ext uri="{FF2B5EF4-FFF2-40B4-BE49-F238E27FC236}">
                  <a16:creationId xmlns:a16="http://schemas.microsoft.com/office/drawing/2014/main" id="{C581FDD9-2003-43B1-93B1-ECCA5BF4F3E9}"/>
                </a:ext>
              </a:extLst>
            </p:cNvPr>
            <p:cNvGrpSpPr/>
            <p:nvPr/>
          </p:nvGrpSpPr>
          <p:grpSpPr>
            <a:xfrm>
              <a:off x="6584434" y="2232723"/>
              <a:ext cx="1120774" cy="2798954"/>
              <a:chOff x="6487365" y="1755647"/>
              <a:chExt cx="1120774" cy="2798954"/>
            </a:xfrm>
          </p:grpSpPr>
          <p:sp>
            <p:nvSpPr>
              <p:cNvPr id="70" name="îṥḻïḍè">
                <a:extLst>
                  <a:ext uri="{FF2B5EF4-FFF2-40B4-BE49-F238E27FC236}">
                    <a16:creationId xmlns:a16="http://schemas.microsoft.com/office/drawing/2014/main" id="{0E9FBDC9-0BFB-4CD4-BD4E-8B0DB94F141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712772" y="2455907"/>
                <a:ext cx="382175" cy="203252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eaVert" wrap="square" lIns="91440" tIns="45720" rIns="91440" bIns="45720" rtlCol="0" anchor="b">
                <a:noAutofit/>
              </a:bodyPr>
              <a:lstStyle>
                <a:lvl1pPr algn="l" defTabSz="914332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2400" b="1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kumimoji="1" lang="zh-CN" altLang="en-US" sz="1800" b="1" dirty="0">
                    <a:solidFill>
                      <a:schemeClr val="accent1"/>
                    </a:solidFill>
                    <a:cs typeface="+mn-ea"/>
                    <a:sym typeface="+mn-lt"/>
                  </a:rPr>
                  <a:t>有关谐音字的故事</a:t>
                </a:r>
                <a:endParaRPr kumimoji="1" lang="en-US" altLang="zh-CN" sz="1800" b="1" dirty="0">
                  <a:solidFill>
                    <a:schemeClr val="accent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8" name="îṡḻíḓê">
                <a:extLst>
                  <a:ext uri="{FF2B5EF4-FFF2-40B4-BE49-F238E27FC236}">
                    <a16:creationId xmlns:a16="http://schemas.microsoft.com/office/drawing/2014/main" id="{B6805C12-910B-466A-A90D-7B5C51A7FB51}"/>
                  </a:ext>
                </a:extLst>
              </p:cNvPr>
              <p:cNvSpPr/>
              <p:nvPr/>
            </p:nvSpPr>
            <p:spPr>
              <a:xfrm>
                <a:off x="6487365" y="1989291"/>
                <a:ext cx="1037320" cy="2565310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1" name="íŝļïḍe">
                <a:extLst>
                  <a:ext uri="{FF2B5EF4-FFF2-40B4-BE49-F238E27FC236}">
                    <a16:creationId xmlns:a16="http://schemas.microsoft.com/office/drawing/2014/main" id="{6050F07F-5554-4EED-BF2D-2B205569775C}"/>
                  </a:ext>
                </a:extLst>
              </p:cNvPr>
              <p:cNvSpPr/>
              <p:nvPr/>
            </p:nvSpPr>
            <p:spPr>
              <a:xfrm>
                <a:off x="6570819" y="1907683"/>
                <a:ext cx="1037320" cy="2565310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îṡḻïdê">
                <a:extLst>
                  <a:ext uri="{FF2B5EF4-FFF2-40B4-BE49-F238E27FC236}">
                    <a16:creationId xmlns:a16="http://schemas.microsoft.com/office/drawing/2014/main" id="{66DD86FB-FA09-4B90-88B8-1FCF44E43C20}"/>
                  </a:ext>
                </a:extLst>
              </p:cNvPr>
              <p:cNvSpPr/>
              <p:nvPr/>
            </p:nvSpPr>
            <p:spPr>
              <a:xfrm>
                <a:off x="6657481" y="1755647"/>
                <a:ext cx="577615" cy="577615"/>
              </a:xfrm>
              <a:prstGeom prst="octag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叁</a:t>
                </a:r>
              </a:p>
            </p:txBody>
          </p:sp>
        </p:grpSp>
      </p:grpSp>
      <p:sp>
        <p:nvSpPr>
          <p:cNvPr id="2" name="ïṣ1iďè">
            <a:extLst>
              <a:ext uri="{FF2B5EF4-FFF2-40B4-BE49-F238E27FC236}">
                <a16:creationId xmlns:a16="http://schemas.microsoft.com/office/drawing/2014/main" id="{BDD3382D-FE09-4C95-B9BC-89E2E31B3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6000" dirty="0">
                <a:latin typeface="华文行楷" panose="02010800040101010101" pitchFamily="2" charset="-122"/>
                <a:ea typeface="华文行楷" panose="02010800040101010101" pitchFamily="2" charset="-122"/>
              </a:rPr>
              <a:t>目录</a:t>
            </a:r>
          </a:p>
        </p:txBody>
      </p:sp>
      <p:pic>
        <p:nvPicPr>
          <p:cNvPr id="52" name="îṣḻïḑe">
            <a:extLst>
              <a:ext uri="{FF2B5EF4-FFF2-40B4-BE49-F238E27FC236}">
                <a16:creationId xmlns:a16="http://schemas.microsoft.com/office/drawing/2014/main" id="{FFBF2D00-B3E5-4EC1-9804-917C8AC0A2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8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0226"/>
          <a:stretch/>
        </p:blipFill>
        <p:spPr>
          <a:xfrm>
            <a:off x="6643713" y="153988"/>
            <a:ext cx="5283234" cy="28103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8825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îśḷïdê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îšľiďé">
            <a:extLst>
              <a:ext uri="{FF2B5EF4-FFF2-40B4-BE49-F238E27FC236}">
                <a16:creationId xmlns:a16="http://schemas.microsoft.com/office/drawing/2014/main" id="{1BC2B274-6096-4E6F-B8DF-3F118E2D9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630-C7FF-41C0-9923-C5E5E29EED81}" type="slidenum">
              <a:rPr lang="zh-CN" altLang="en-US" smtClean="0"/>
              <a:pPr/>
              <a:t>3</a:t>
            </a:fld>
            <a:endParaRPr lang="zh-CN" altLang="en-US"/>
          </a:p>
        </p:txBody>
      </p:sp>
      <p:sp>
        <p:nvSpPr>
          <p:cNvPr id="15" name="îṧliḍé">
            <a:extLst>
              <a:ext uri="{FF2B5EF4-FFF2-40B4-BE49-F238E27FC236}">
                <a16:creationId xmlns:a16="http://schemas.microsoft.com/office/drawing/2014/main" id="{8FD43F21-5B98-4FC3-9A3A-D4253C3D8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3991" y="4729933"/>
            <a:ext cx="4791005" cy="951057"/>
          </a:xfrm>
        </p:spPr>
        <p:txBody>
          <a:bodyPr/>
          <a:lstStyle/>
          <a:p>
            <a:r>
              <a:rPr kumimoji="1" lang="zh-CN" altLang="en-US" sz="3200" b="1" dirty="0">
                <a:solidFill>
                  <a:schemeClr val="tx1"/>
                </a:solidFill>
                <a:cs typeface="+mn-ea"/>
                <a:sym typeface="+mn-lt"/>
              </a:rPr>
              <a:t>有关谐音字的歇后语</a:t>
            </a:r>
            <a:br>
              <a:rPr kumimoji="1" lang="en-US" altLang="zh-CN" sz="3200" b="1" dirty="0">
                <a:solidFill>
                  <a:schemeClr val="tx1"/>
                </a:solidFill>
                <a:cs typeface="+mn-ea"/>
                <a:sym typeface="+mn-lt"/>
              </a:rPr>
            </a:br>
            <a:endParaRPr kumimoji="1" lang="en-US" altLang="zh-CN" sz="3200" b="1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grpSp>
        <p:nvGrpSpPr>
          <p:cNvPr id="9" name="íṩ1ïďé">
            <a:extLst>
              <a:ext uri="{FF2B5EF4-FFF2-40B4-BE49-F238E27FC236}">
                <a16:creationId xmlns:a16="http://schemas.microsoft.com/office/drawing/2014/main" id="{F8EEDCE3-9005-4DB9-9348-BAD35AA07B0F}"/>
              </a:ext>
            </a:extLst>
          </p:cNvPr>
          <p:cNvGrpSpPr/>
          <p:nvPr/>
        </p:nvGrpSpPr>
        <p:grpSpPr>
          <a:xfrm>
            <a:off x="1910472" y="4216103"/>
            <a:ext cx="262824" cy="339176"/>
            <a:chOff x="2091549" y="4132377"/>
            <a:chExt cx="303682" cy="391903"/>
          </a:xfrm>
        </p:grpSpPr>
        <p:pic>
          <p:nvPicPr>
            <p:cNvPr id="10" name="iŝḷíḑe">
              <a:extLst>
                <a:ext uri="{FF2B5EF4-FFF2-40B4-BE49-F238E27FC236}">
                  <a16:creationId xmlns:a16="http://schemas.microsoft.com/office/drawing/2014/main" id="{C90DEE90-753F-4726-8EC2-E42E94E050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011" t="41052" r="1640" b="54494"/>
            <a:stretch/>
          </p:blipFill>
          <p:spPr>
            <a:xfrm flipH="1" flipV="1">
              <a:off x="2091549" y="4132377"/>
              <a:ext cx="303682" cy="391903"/>
            </a:xfrm>
            <a:prstGeom prst="rect">
              <a:avLst/>
            </a:prstGeom>
          </p:spPr>
        </p:pic>
        <p:sp>
          <p:nvSpPr>
            <p:cNvPr id="11" name="iṡlíḋê">
              <a:extLst>
                <a:ext uri="{FF2B5EF4-FFF2-40B4-BE49-F238E27FC236}">
                  <a16:creationId xmlns:a16="http://schemas.microsoft.com/office/drawing/2014/main" id="{48FC141A-45DB-49A5-BD11-14E2F56FC5E0}"/>
                </a:ext>
              </a:extLst>
            </p:cNvPr>
            <p:cNvSpPr txBox="1"/>
            <p:nvPr/>
          </p:nvSpPr>
          <p:spPr>
            <a:xfrm>
              <a:off x="2124469" y="4170975"/>
              <a:ext cx="209837" cy="284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000" dirty="0">
                  <a:solidFill>
                    <a:srgbClr val="B90919"/>
                  </a:solidFill>
                  <a:latin typeface="方正舒体" panose="02010601030101010101" pitchFamily="2" charset="-122"/>
                  <a:ea typeface="方正舒体" panose="02010601030101010101" pitchFamily="2" charset="-122"/>
                </a:rPr>
                <a:t>春</a:t>
              </a:r>
            </a:p>
          </p:txBody>
        </p:sp>
      </p:grpSp>
      <p:sp>
        <p:nvSpPr>
          <p:cNvPr id="20" name="îṩļïdè">
            <a:extLst>
              <a:ext uri="{FF2B5EF4-FFF2-40B4-BE49-F238E27FC236}">
                <a16:creationId xmlns:a16="http://schemas.microsoft.com/office/drawing/2014/main" id="{712EB550-4C4E-4DA1-8B86-623506432450}"/>
              </a:ext>
            </a:extLst>
          </p:cNvPr>
          <p:cNvSpPr txBox="1"/>
          <p:nvPr/>
        </p:nvSpPr>
        <p:spPr>
          <a:xfrm>
            <a:off x="10287000" y="3806603"/>
            <a:ext cx="11079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b="1" dirty="0">
                <a:solidFill>
                  <a:srgbClr val="457A73"/>
                </a:solidFill>
              </a:rPr>
              <a:t>O1</a:t>
            </a:r>
            <a:endParaRPr lang="zh-CN" altLang="en-US" sz="5400" b="1" dirty="0">
              <a:solidFill>
                <a:srgbClr val="457A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899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íšliḍê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ïṡḷíḍé">
            <a:extLst>
              <a:ext uri="{FF2B5EF4-FFF2-40B4-BE49-F238E27FC236}">
                <a16:creationId xmlns:a16="http://schemas.microsoft.com/office/drawing/2014/main" id="{234D92BD-6A26-4212-9E95-4D1D70D96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zh-CN" altLang="en-US" sz="4000" b="1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  <a:cs typeface="+mn-ea"/>
                <a:sym typeface="+mn-lt"/>
              </a:rPr>
              <a:t>歇后语 </a:t>
            </a:r>
            <a:r>
              <a:rPr kumimoji="1" lang="en-US" altLang="zh-CN" sz="4000" b="1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  <a:cs typeface="+mn-ea"/>
                <a:sym typeface="+mn-lt"/>
              </a:rPr>
              <a:t>1</a:t>
            </a:r>
            <a:r>
              <a:rPr kumimoji="1" lang="zh-CN" altLang="en-US" sz="4000" b="1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  <a:cs typeface="+mn-ea"/>
                <a:sym typeface="+mn-lt"/>
              </a:rPr>
              <a:t>（有关动物）</a:t>
            </a:r>
            <a:endParaRPr lang="zh-CN" altLang="en-US" sz="4000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grpSp>
        <p:nvGrpSpPr>
          <p:cNvPr id="5" name="íṥļîḓê">
            <a:extLst>
              <a:ext uri="{FF2B5EF4-FFF2-40B4-BE49-F238E27FC236}">
                <a16:creationId xmlns:a16="http://schemas.microsoft.com/office/drawing/2014/main" id="{802E3D8D-130F-76AD-6062-159D9B95332B}"/>
              </a:ext>
            </a:extLst>
          </p:cNvPr>
          <p:cNvGrpSpPr/>
          <p:nvPr/>
        </p:nvGrpSpPr>
        <p:grpSpPr>
          <a:xfrm>
            <a:off x="338057" y="1734014"/>
            <a:ext cx="2627893" cy="3389971"/>
            <a:chOff x="907780" y="1575158"/>
            <a:chExt cx="1083811" cy="2646008"/>
          </a:xfrm>
        </p:grpSpPr>
        <p:sp>
          <p:nvSpPr>
            <p:cNvPr id="6" name="íšḻïdê">
              <a:extLst>
                <a:ext uri="{FF2B5EF4-FFF2-40B4-BE49-F238E27FC236}">
                  <a16:creationId xmlns:a16="http://schemas.microsoft.com/office/drawing/2014/main" id="{A83CA42C-C4B9-E7CA-B16A-07920B2CAFC0}"/>
                </a:ext>
              </a:extLst>
            </p:cNvPr>
            <p:cNvSpPr/>
            <p:nvPr/>
          </p:nvSpPr>
          <p:spPr>
            <a:xfrm>
              <a:off x="907780" y="1655856"/>
              <a:ext cx="1037320" cy="256531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7" name="iṩ1íḓe">
              <a:extLst>
                <a:ext uri="{FF2B5EF4-FFF2-40B4-BE49-F238E27FC236}">
                  <a16:creationId xmlns:a16="http://schemas.microsoft.com/office/drawing/2014/main" id="{DC3D0822-7482-5B8E-E5E1-6E6A66803A8A}"/>
                </a:ext>
              </a:extLst>
            </p:cNvPr>
            <p:cNvSpPr/>
            <p:nvPr/>
          </p:nvSpPr>
          <p:spPr>
            <a:xfrm>
              <a:off x="954271" y="1575158"/>
              <a:ext cx="1037320" cy="256531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8" name="is1iďe">
            <a:extLst>
              <a:ext uri="{FF2B5EF4-FFF2-40B4-BE49-F238E27FC236}">
                <a16:creationId xmlns:a16="http://schemas.microsoft.com/office/drawing/2014/main" id="{000597D5-71C6-86D3-8EB1-D3133BACE149}"/>
              </a:ext>
            </a:extLst>
          </p:cNvPr>
          <p:cNvGrpSpPr/>
          <p:nvPr/>
        </p:nvGrpSpPr>
        <p:grpSpPr>
          <a:xfrm>
            <a:off x="702483" y="1538529"/>
            <a:ext cx="577615" cy="577615"/>
            <a:chOff x="1523527" y="2173047"/>
            <a:chExt cx="577615" cy="577615"/>
          </a:xfrm>
        </p:grpSpPr>
        <p:sp>
          <p:nvSpPr>
            <p:cNvPr id="10" name="iśḷïḑé">
              <a:extLst>
                <a:ext uri="{FF2B5EF4-FFF2-40B4-BE49-F238E27FC236}">
                  <a16:creationId xmlns:a16="http://schemas.microsoft.com/office/drawing/2014/main" id="{8F8675F4-35B4-ABAF-FD2A-31BEA83F8DF7}"/>
                </a:ext>
              </a:extLst>
            </p:cNvPr>
            <p:cNvSpPr/>
            <p:nvPr/>
          </p:nvSpPr>
          <p:spPr>
            <a:xfrm>
              <a:off x="1523527" y="2173047"/>
              <a:ext cx="577615" cy="577615"/>
            </a:xfrm>
            <a:prstGeom prst="octag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11" name="íŝḻíḑê">
              <a:extLst>
                <a:ext uri="{FF2B5EF4-FFF2-40B4-BE49-F238E27FC236}">
                  <a16:creationId xmlns:a16="http://schemas.microsoft.com/office/drawing/2014/main" id="{45BC9B2F-8FD0-D4C1-7118-2B5669BD6884}"/>
                </a:ext>
              </a:extLst>
            </p:cNvPr>
            <p:cNvSpPr/>
            <p:nvPr/>
          </p:nvSpPr>
          <p:spPr bwMode="auto">
            <a:xfrm>
              <a:off x="1714070" y="2368532"/>
              <a:ext cx="196530" cy="193020"/>
            </a:xfrm>
            <a:custGeom>
              <a:avLst/>
              <a:gdLst>
                <a:gd name="connsiteX0" fmla="*/ 372339 w 533400"/>
                <a:gd name="connsiteY0" fmla="*/ 276846 h 523875"/>
                <a:gd name="connsiteX1" fmla="*/ 372339 w 533400"/>
                <a:gd name="connsiteY1" fmla="*/ 524496 h 523875"/>
                <a:gd name="connsiteX2" fmla="*/ 162789 w 533400"/>
                <a:gd name="connsiteY2" fmla="*/ 524496 h 523875"/>
                <a:gd name="connsiteX3" fmla="*/ 162789 w 533400"/>
                <a:gd name="connsiteY3" fmla="*/ 276846 h 523875"/>
                <a:gd name="connsiteX4" fmla="*/ 372339 w 533400"/>
                <a:gd name="connsiteY4" fmla="*/ 276846 h 523875"/>
                <a:gd name="connsiteX5" fmla="*/ 143739 w 533400"/>
                <a:gd name="connsiteY5" fmla="*/ 114921 h 523875"/>
                <a:gd name="connsiteX6" fmla="*/ 143739 w 533400"/>
                <a:gd name="connsiteY6" fmla="*/ 153021 h 523875"/>
                <a:gd name="connsiteX7" fmla="*/ 391389 w 533400"/>
                <a:gd name="connsiteY7" fmla="*/ 153021 h 523875"/>
                <a:gd name="connsiteX8" fmla="*/ 391389 w 533400"/>
                <a:gd name="connsiteY8" fmla="*/ 114921 h 523875"/>
                <a:gd name="connsiteX9" fmla="*/ 534264 w 533400"/>
                <a:gd name="connsiteY9" fmla="*/ 114921 h 523875"/>
                <a:gd name="connsiteX10" fmla="*/ 534264 w 533400"/>
                <a:gd name="connsiteY10" fmla="*/ 410196 h 523875"/>
                <a:gd name="connsiteX11" fmla="*/ 391389 w 533400"/>
                <a:gd name="connsiteY11" fmla="*/ 410196 h 523875"/>
                <a:gd name="connsiteX12" fmla="*/ 391389 w 533400"/>
                <a:gd name="connsiteY12" fmla="*/ 257796 h 523875"/>
                <a:gd name="connsiteX13" fmla="*/ 143739 w 533400"/>
                <a:gd name="connsiteY13" fmla="*/ 257796 h 523875"/>
                <a:gd name="connsiteX14" fmla="*/ 143739 w 533400"/>
                <a:gd name="connsiteY14" fmla="*/ 410196 h 523875"/>
                <a:gd name="connsiteX15" fmla="*/ 864 w 533400"/>
                <a:gd name="connsiteY15" fmla="*/ 410196 h 523875"/>
                <a:gd name="connsiteX16" fmla="*/ 864 w 533400"/>
                <a:gd name="connsiteY16" fmla="*/ 186359 h 523875"/>
                <a:gd name="connsiteX17" fmla="*/ 67539 w 533400"/>
                <a:gd name="connsiteY17" fmla="*/ 114921 h 523875"/>
                <a:gd name="connsiteX18" fmla="*/ 143739 w 533400"/>
                <a:gd name="connsiteY18" fmla="*/ 114921 h 523875"/>
                <a:gd name="connsiteX19" fmla="*/ 462827 w 533400"/>
                <a:gd name="connsiteY19" fmla="*/ 172071 h 523875"/>
                <a:gd name="connsiteX20" fmla="*/ 448539 w 533400"/>
                <a:gd name="connsiteY20" fmla="*/ 186359 h 523875"/>
                <a:gd name="connsiteX21" fmla="*/ 462827 w 533400"/>
                <a:gd name="connsiteY21" fmla="*/ 200646 h 523875"/>
                <a:gd name="connsiteX22" fmla="*/ 477114 w 533400"/>
                <a:gd name="connsiteY22" fmla="*/ 186359 h 523875"/>
                <a:gd name="connsiteX23" fmla="*/ 462827 w 533400"/>
                <a:gd name="connsiteY23" fmla="*/ 172071 h 523875"/>
                <a:gd name="connsiteX24" fmla="*/ 372339 w 533400"/>
                <a:gd name="connsiteY24" fmla="*/ 621 h 523875"/>
                <a:gd name="connsiteX25" fmla="*/ 372339 w 533400"/>
                <a:gd name="connsiteY25" fmla="*/ 133971 h 523875"/>
                <a:gd name="connsiteX26" fmla="*/ 162789 w 533400"/>
                <a:gd name="connsiteY26" fmla="*/ 133971 h 523875"/>
                <a:gd name="connsiteX27" fmla="*/ 162789 w 533400"/>
                <a:gd name="connsiteY27" fmla="*/ 621 h 523875"/>
                <a:gd name="connsiteX28" fmla="*/ 372339 w 533400"/>
                <a:gd name="connsiteY28" fmla="*/ 621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33400" h="523875">
                  <a:moveTo>
                    <a:pt x="372339" y="276846"/>
                  </a:moveTo>
                  <a:lnTo>
                    <a:pt x="372339" y="524496"/>
                  </a:lnTo>
                  <a:lnTo>
                    <a:pt x="162789" y="524496"/>
                  </a:lnTo>
                  <a:lnTo>
                    <a:pt x="162789" y="276846"/>
                  </a:lnTo>
                  <a:lnTo>
                    <a:pt x="372339" y="276846"/>
                  </a:lnTo>
                  <a:close/>
                  <a:moveTo>
                    <a:pt x="143739" y="114921"/>
                  </a:moveTo>
                  <a:lnTo>
                    <a:pt x="143739" y="153021"/>
                  </a:lnTo>
                  <a:lnTo>
                    <a:pt x="391389" y="153021"/>
                  </a:lnTo>
                  <a:lnTo>
                    <a:pt x="391389" y="114921"/>
                  </a:lnTo>
                  <a:lnTo>
                    <a:pt x="534264" y="114921"/>
                  </a:lnTo>
                  <a:lnTo>
                    <a:pt x="534264" y="410196"/>
                  </a:lnTo>
                  <a:lnTo>
                    <a:pt x="391389" y="410196"/>
                  </a:lnTo>
                  <a:lnTo>
                    <a:pt x="391389" y="257796"/>
                  </a:lnTo>
                  <a:lnTo>
                    <a:pt x="143739" y="257796"/>
                  </a:lnTo>
                  <a:lnTo>
                    <a:pt x="143739" y="410196"/>
                  </a:lnTo>
                  <a:lnTo>
                    <a:pt x="864" y="410196"/>
                  </a:lnTo>
                  <a:lnTo>
                    <a:pt x="864" y="186359"/>
                  </a:lnTo>
                  <a:lnTo>
                    <a:pt x="67539" y="114921"/>
                  </a:lnTo>
                  <a:lnTo>
                    <a:pt x="143739" y="114921"/>
                  </a:lnTo>
                  <a:close/>
                  <a:moveTo>
                    <a:pt x="462827" y="172071"/>
                  </a:moveTo>
                  <a:cubicBezTo>
                    <a:pt x="454921" y="172071"/>
                    <a:pt x="448539" y="178453"/>
                    <a:pt x="448539" y="186359"/>
                  </a:cubicBezTo>
                  <a:cubicBezTo>
                    <a:pt x="448539" y="194264"/>
                    <a:pt x="454921" y="200646"/>
                    <a:pt x="462827" y="200646"/>
                  </a:cubicBezTo>
                  <a:cubicBezTo>
                    <a:pt x="470732" y="200646"/>
                    <a:pt x="477114" y="194264"/>
                    <a:pt x="477114" y="186359"/>
                  </a:cubicBezTo>
                  <a:cubicBezTo>
                    <a:pt x="477114" y="178453"/>
                    <a:pt x="470732" y="172071"/>
                    <a:pt x="462827" y="172071"/>
                  </a:cubicBezTo>
                  <a:close/>
                  <a:moveTo>
                    <a:pt x="372339" y="621"/>
                  </a:moveTo>
                  <a:lnTo>
                    <a:pt x="372339" y="133971"/>
                  </a:lnTo>
                  <a:lnTo>
                    <a:pt x="162789" y="133971"/>
                  </a:lnTo>
                  <a:lnTo>
                    <a:pt x="162789" y="621"/>
                  </a:lnTo>
                  <a:lnTo>
                    <a:pt x="372339" y="6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endParaRPr lang="zh-CN" altLang="en-US" dirty="0"/>
            </a:p>
          </p:txBody>
        </p:sp>
      </p:grpSp>
      <p:sp>
        <p:nvSpPr>
          <p:cNvPr id="12" name="ïŝľíďè">
            <a:extLst>
              <a:ext uri="{FF2B5EF4-FFF2-40B4-BE49-F238E27FC236}">
                <a16:creationId xmlns:a16="http://schemas.microsoft.com/office/drawing/2014/main" id="{49ADA3BA-EB22-C54B-22F8-5209F3B19C4D}"/>
              </a:ext>
            </a:extLst>
          </p:cNvPr>
          <p:cNvSpPr/>
          <p:nvPr/>
        </p:nvSpPr>
        <p:spPr>
          <a:xfrm>
            <a:off x="3572632" y="1538529"/>
            <a:ext cx="577615" cy="577615"/>
          </a:xfrm>
          <a:prstGeom prst="oct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3" name="îṩḻïḋé">
            <a:extLst>
              <a:ext uri="{FF2B5EF4-FFF2-40B4-BE49-F238E27FC236}">
                <a16:creationId xmlns:a16="http://schemas.microsoft.com/office/drawing/2014/main" id="{6DB5E0D9-097E-E1EF-C616-F16620FD1843}"/>
              </a:ext>
            </a:extLst>
          </p:cNvPr>
          <p:cNvSpPr/>
          <p:nvPr/>
        </p:nvSpPr>
        <p:spPr bwMode="auto">
          <a:xfrm>
            <a:off x="3763175" y="1745961"/>
            <a:ext cx="196530" cy="161435"/>
          </a:xfrm>
          <a:custGeom>
            <a:avLst/>
            <a:gdLst>
              <a:gd name="connsiteX0" fmla="*/ 96626 w 533400"/>
              <a:gd name="connsiteY0" fmla="*/ 133971 h 438150"/>
              <a:gd name="connsiteX1" fmla="*/ 125201 w 533400"/>
              <a:gd name="connsiteY1" fmla="*/ 286371 h 438150"/>
              <a:gd name="connsiteX2" fmla="*/ 410951 w 533400"/>
              <a:gd name="connsiteY2" fmla="*/ 286371 h 438150"/>
              <a:gd name="connsiteX3" fmla="*/ 439526 w 533400"/>
              <a:gd name="connsiteY3" fmla="*/ 133971 h 438150"/>
              <a:gd name="connsiteX4" fmla="*/ 534776 w 533400"/>
              <a:gd name="connsiteY4" fmla="*/ 133971 h 438150"/>
              <a:gd name="connsiteX5" fmla="*/ 515726 w 533400"/>
              <a:gd name="connsiteY5" fmla="*/ 381621 h 438150"/>
              <a:gd name="connsiteX6" fmla="*/ 458576 w 533400"/>
              <a:gd name="connsiteY6" fmla="*/ 381621 h 438150"/>
              <a:gd name="connsiteX7" fmla="*/ 458576 w 533400"/>
              <a:gd name="connsiteY7" fmla="*/ 438771 h 438150"/>
              <a:gd name="connsiteX8" fmla="*/ 439526 w 533400"/>
              <a:gd name="connsiteY8" fmla="*/ 438771 h 438150"/>
              <a:gd name="connsiteX9" fmla="*/ 439526 w 533400"/>
              <a:gd name="connsiteY9" fmla="*/ 381621 h 438150"/>
              <a:gd name="connsiteX10" fmla="*/ 96626 w 533400"/>
              <a:gd name="connsiteY10" fmla="*/ 381621 h 438150"/>
              <a:gd name="connsiteX11" fmla="*/ 96626 w 533400"/>
              <a:gd name="connsiteY11" fmla="*/ 438771 h 438150"/>
              <a:gd name="connsiteX12" fmla="*/ 77576 w 533400"/>
              <a:gd name="connsiteY12" fmla="*/ 438771 h 438150"/>
              <a:gd name="connsiteX13" fmla="*/ 77576 w 533400"/>
              <a:gd name="connsiteY13" fmla="*/ 381621 h 438150"/>
              <a:gd name="connsiteX14" fmla="*/ 20426 w 533400"/>
              <a:gd name="connsiteY14" fmla="*/ 381621 h 438150"/>
              <a:gd name="connsiteX15" fmla="*/ 1376 w 533400"/>
              <a:gd name="connsiteY15" fmla="*/ 133971 h 438150"/>
              <a:gd name="connsiteX16" fmla="*/ 96626 w 533400"/>
              <a:gd name="connsiteY16" fmla="*/ 133971 h 438150"/>
              <a:gd name="connsiteX17" fmla="*/ 487151 w 533400"/>
              <a:gd name="connsiteY17" fmla="*/ 621 h 438150"/>
              <a:gd name="connsiteX18" fmla="*/ 487151 w 533400"/>
              <a:gd name="connsiteY18" fmla="*/ 114921 h 438150"/>
              <a:gd name="connsiteX19" fmla="*/ 425239 w 533400"/>
              <a:gd name="connsiteY19" fmla="*/ 114921 h 438150"/>
              <a:gd name="connsiteX20" fmla="*/ 396664 w 533400"/>
              <a:gd name="connsiteY20" fmla="*/ 267321 h 438150"/>
              <a:gd name="connsiteX21" fmla="*/ 139489 w 533400"/>
              <a:gd name="connsiteY21" fmla="*/ 267321 h 438150"/>
              <a:gd name="connsiteX22" fmla="*/ 110914 w 533400"/>
              <a:gd name="connsiteY22" fmla="*/ 114921 h 438150"/>
              <a:gd name="connsiteX23" fmla="*/ 58526 w 533400"/>
              <a:gd name="connsiteY23" fmla="*/ 114921 h 438150"/>
              <a:gd name="connsiteX24" fmla="*/ 58526 w 533400"/>
              <a:gd name="connsiteY24" fmla="*/ 621 h 438150"/>
              <a:gd name="connsiteX25" fmla="*/ 487151 w 533400"/>
              <a:gd name="connsiteY25" fmla="*/ 621 h 43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33400" h="438150">
                <a:moveTo>
                  <a:pt x="96626" y="133971"/>
                </a:moveTo>
                <a:lnTo>
                  <a:pt x="125201" y="286371"/>
                </a:lnTo>
                <a:lnTo>
                  <a:pt x="410951" y="286371"/>
                </a:lnTo>
                <a:lnTo>
                  <a:pt x="439526" y="133971"/>
                </a:lnTo>
                <a:lnTo>
                  <a:pt x="534776" y="133971"/>
                </a:lnTo>
                <a:lnTo>
                  <a:pt x="515726" y="381621"/>
                </a:lnTo>
                <a:lnTo>
                  <a:pt x="458576" y="381621"/>
                </a:lnTo>
                <a:lnTo>
                  <a:pt x="458576" y="438771"/>
                </a:lnTo>
                <a:lnTo>
                  <a:pt x="439526" y="438771"/>
                </a:lnTo>
                <a:lnTo>
                  <a:pt x="439526" y="381621"/>
                </a:lnTo>
                <a:lnTo>
                  <a:pt x="96626" y="381621"/>
                </a:lnTo>
                <a:lnTo>
                  <a:pt x="96626" y="438771"/>
                </a:lnTo>
                <a:lnTo>
                  <a:pt x="77576" y="438771"/>
                </a:lnTo>
                <a:lnTo>
                  <a:pt x="77576" y="381621"/>
                </a:lnTo>
                <a:lnTo>
                  <a:pt x="20426" y="381621"/>
                </a:lnTo>
                <a:lnTo>
                  <a:pt x="1376" y="133971"/>
                </a:lnTo>
                <a:lnTo>
                  <a:pt x="96626" y="133971"/>
                </a:lnTo>
                <a:close/>
                <a:moveTo>
                  <a:pt x="487151" y="621"/>
                </a:moveTo>
                <a:lnTo>
                  <a:pt x="487151" y="114921"/>
                </a:lnTo>
                <a:lnTo>
                  <a:pt x="425239" y="114921"/>
                </a:lnTo>
                <a:lnTo>
                  <a:pt x="396664" y="267321"/>
                </a:lnTo>
                <a:lnTo>
                  <a:pt x="139489" y="267321"/>
                </a:lnTo>
                <a:lnTo>
                  <a:pt x="110914" y="114921"/>
                </a:lnTo>
                <a:lnTo>
                  <a:pt x="58526" y="114921"/>
                </a:lnTo>
                <a:lnTo>
                  <a:pt x="58526" y="621"/>
                </a:lnTo>
                <a:lnTo>
                  <a:pt x="487151" y="62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zh-CN" altLang="en-US" dirty="0"/>
          </a:p>
        </p:txBody>
      </p:sp>
      <p:sp>
        <p:nvSpPr>
          <p:cNvPr id="16" name="işḷíḋe">
            <a:extLst>
              <a:ext uri="{FF2B5EF4-FFF2-40B4-BE49-F238E27FC236}">
                <a16:creationId xmlns:a16="http://schemas.microsoft.com/office/drawing/2014/main" id="{56816C6A-F80E-0C34-8B68-5A11AB68747E}"/>
              </a:ext>
            </a:extLst>
          </p:cNvPr>
          <p:cNvSpPr/>
          <p:nvPr/>
        </p:nvSpPr>
        <p:spPr>
          <a:xfrm>
            <a:off x="6448461" y="1550476"/>
            <a:ext cx="577615" cy="577615"/>
          </a:xfrm>
          <a:prstGeom prst="oct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7" name="îśľiḓe">
            <a:extLst>
              <a:ext uri="{FF2B5EF4-FFF2-40B4-BE49-F238E27FC236}">
                <a16:creationId xmlns:a16="http://schemas.microsoft.com/office/drawing/2014/main" id="{389992E5-2C07-2AC8-0F24-BD98DF6C8E6C}"/>
              </a:ext>
            </a:extLst>
          </p:cNvPr>
          <p:cNvSpPr/>
          <p:nvPr/>
        </p:nvSpPr>
        <p:spPr bwMode="auto">
          <a:xfrm>
            <a:off x="6639004" y="1749135"/>
            <a:ext cx="196530" cy="178983"/>
          </a:xfrm>
          <a:custGeom>
            <a:avLst/>
            <a:gdLst>
              <a:gd name="connsiteX0" fmla="*/ 125329 w 533400"/>
              <a:gd name="connsiteY0" fmla="*/ 229221 h 485775"/>
              <a:gd name="connsiteX1" fmla="*/ 125329 w 533400"/>
              <a:gd name="connsiteY1" fmla="*/ 276846 h 485775"/>
              <a:gd name="connsiteX2" fmla="*/ 144379 w 533400"/>
              <a:gd name="connsiteY2" fmla="*/ 276846 h 485775"/>
              <a:gd name="connsiteX3" fmla="*/ 144379 w 533400"/>
              <a:gd name="connsiteY3" fmla="*/ 229221 h 485775"/>
              <a:gd name="connsiteX4" fmla="*/ 392029 w 533400"/>
              <a:gd name="connsiteY4" fmla="*/ 229221 h 485775"/>
              <a:gd name="connsiteX5" fmla="*/ 392029 w 533400"/>
              <a:gd name="connsiteY5" fmla="*/ 276846 h 485775"/>
              <a:gd name="connsiteX6" fmla="*/ 411079 w 533400"/>
              <a:gd name="connsiteY6" fmla="*/ 276846 h 485775"/>
              <a:gd name="connsiteX7" fmla="*/ 411079 w 533400"/>
              <a:gd name="connsiteY7" fmla="*/ 229221 h 485775"/>
              <a:gd name="connsiteX8" fmla="*/ 534904 w 533400"/>
              <a:gd name="connsiteY8" fmla="*/ 229221 h 485775"/>
              <a:gd name="connsiteX9" fmla="*/ 534904 w 533400"/>
              <a:gd name="connsiteY9" fmla="*/ 486396 h 485775"/>
              <a:gd name="connsiteX10" fmla="*/ 1504 w 533400"/>
              <a:gd name="connsiteY10" fmla="*/ 486396 h 485775"/>
              <a:gd name="connsiteX11" fmla="*/ 1504 w 533400"/>
              <a:gd name="connsiteY11" fmla="*/ 229221 h 485775"/>
              <a:gd name="connsiteX12" fmla="*/ 125329 w 533400"/>
              <a:gd name="connsiteY12" fmla="*/ 229221 h 485775"/>
              <a:gd name="connsiteX13" fmla="*/ 411079 w 533400"/>
              <a:gd name="connsiteY13" fmla="*/ 621 h 485775"/>
              <a:gd name="connsiteX14" fmla="*/ 411079 w 533400"/>
              <a:gd name="connsiteY14" fmla="*/ 114921 h 485775"/>
              <a:gd name="connsiteX15" fmla="*/ 534904 w 533400"/>
              <a:gd name="connsiteY15" fmla="*/ 114921 h 485775"/>
              <a:gd name="connsiteX16" fmla="*/ 534904 w 533400"/>
              <a:gd name="connsiteY16" fmla="*/ 210171 h 485775"/>
              <a:gd name="connsiteX17" fmla="*/ 1504 w 533400"/>
              <a:gd name="connsiteY17" fmla="*/ 210171 h 485775"/>
              <a:gd name="connsiteX18" fmla="*/ 1504 w 533400"/>
              <a:gd name="connsiteY18" fmla="*/ 114921 h 485775"/>
              <a:gd name="connsiteX19" fmla="*/ 125329 w 533400"/>
              <a:gd name="connsiteY19" fmla="*/ 114921 h 485775"/>
              <a:gd name="connsiteX20" fmla="*/ 125329 w 533400"/>
              <a:gd name="connsiteY20" fmla="*/ 621 h 485775"/>
              <a:gd name="connsiteX21" fmla="*/ 411079 w 533400"/>
              <a:gd name="connsiteY21" fmla="*/ 621 h 485775"/>
              <a:gd name="connsiteX22" fmla="*/ 392029 w 533400"/>
              <a:gd name="connsiteY22" fmla="*/ 19671 h 485775"/>
              <a:gd name="connsiteX23" fmla="*/ 144379 w 533400"/>
              <a:gd name="connsiteY23" fmla="*/ 19671 h 485775"/>
              <a:gd name="connsiteX24" fmla="*/ 144379 w 533400"/>
              <a:gd name="connsiteY24" fmla="*/ 114921 h 485775"/>
              <a:gd name="connsiteX25" fmla="*/ 392029 w 533400"/>
              <a:gd name="connsiteY25" fmla="*/ 114921 h 485775"/>
              <a:gd name="connsiteX26" fmla="*/ 392029 w 533400"/>
              <a:gd name="connsiteY26" fmla="*/ 19671 h 485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33400" h="485775">
                <a:moveTo>
                  <a:pt x="125329" y="229221"/>
                </a:moveTo>
                <a:lnTo>
                  <a:pt x="125329" y="276846"/>
                </a:lnTo>
                <a:lnTo>
                  <a:pt x="144379" y="276846"/>
                </a:lnTo>
                <a:lnTo>
                  <a:pt x="144379" y="229221"/>
                </a:lnTo>
                <a:lnTo>
                  <a:pt x="392029" y="229221"/>
                </a:lnTo>
                <a:lnTo>
                  <a:pt x="392029" y="276846"/>
                </a:lnTo>
                <a:lnTo>
                  <a:pt x="411079" y="276846"/>
                </a:lnTo>
                <a:lnTo>
                  <a:pt x="411079" y="229221"/>
                </a:lnTo>
                <a:lnTo>
                  <a:pt x="534904" y="229221"/>
                </a:lnTo>
                <a:lnTo>
                  <a:pt x="534904" y="486396"/>
                </a:lnTo>
                <a:lnTo>
                  <a:pt x="1504" y="486396"/>
                </a:lnTo>
                <a:lnTo>
                  <a:pt x="1504" y="229221"/>
                </a:lnTo>
                <a:lnTo>
                  <a:pt x="125329" y="229221"/>
                </a:lnTo>
                <a:close/>
                <a:moveTo>
                  <a:pt x="411079" y="621"/>
                </a:moveTo>
                <a:lnTo>
                  <a:pt x="411079" y="114921"/>
                </a:lnTo>
                <a:lnTo>
                  <a:pt x="534904" y="114921"/>
                </a:lnTo>
                <a:lnTo>
                  <a:pt x="534904" y="210171"/>
                </a:lnTo>
                <a:lnTo>
                  <a:pt x="1504" y="210171"/>
                </a:lnTo>
                <a:lnTo>
                  <a:pt x="1504" y="114921"/>
                </a:lnTo>
                <a:lnTo>
                  <a:pt x="125329" y="114921"/>
                </a:lnTo>
                <a:lnTo>
                  <a:pt x="125329" y="621"/>
                </a:lnTo>
                <a:lnTo>
                  <a:pt x="411079" y="621"/>
                </a:lnTo>
                <a:close/>
                <a:moveTo>
                  <a:pt x="392029" y="19671"/>
                </a:moveTo>
                <a:lnTo>
                  <a:pt x="144379" y="19671"/>
                </a:lnTo>
                <a:lnTo>
                  <a:pt x="144379" y="114921"/>
                </a:lnTo>
                <a:lnTo>
                  <a:pt x="392029" y="114921"/>
                </a:lnTo>
                <a:lnTo>
                  <a:pt x="392029" y="1967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grpSp>
        <p:nvGrpSpPr>
          <p:cNvPr id="18" name="işḷïḓê">
            <a:extLst>
              <a:ext uri="{FF2B5EF4-FFF2-40B4-BE49-F238E27FC236}">
                <a16:creationId xmlns:a16="http://schemas.microsoft.com/office/drawing/2014/main" id="{50C673DA-32DC-4BCA-4678-D47E2C53E79B}"/>
              </a:ext>
            </a:extLst>
          </p:cNvPr>
          <p:cNvGrpSpPr/>
          <p:nvPr/>
        </p:nvGrpSpPr>
        <p:grpSpPr>
          <a:xfrm>
            <a:off x="3196100" y="1734014"/>
            <a:ext cx="2627893" cy="3389971"/>
            <a:chOff x="907780" y="1575158"/>
            <a:chExt cx="1083811" cy="2646008"/>
          </a:xfrm>
        </p:grpSpPr>
        <p:sp>
          <p:nvSpPr>
            <p:cNvPr id="19" name="ïṩḻiḓe">
              <a:extLst>
                <a:ext uri="{FF2B5EF4-FFF2-40B4-BE49-F238E27FC236}">
                  <a16:creationId xmlns:a16="http://schemas.microsoft.com/office/drawing/2014/main" id="{B930ACF1-20B6-3C40-5611-0EF2F1712E9C}"/>
                </a:ext>
              </a:extLst>
            </p:cNvPr>
            <p:cNvSpPr/>
            <p:nvPr/>
          </p:nvSpPr>
          <p:spPr>
            <a:xfrm>
              <a:off x="907780" y="1655856"/>
              <a:ext cx="1037320" cy="256531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0" name="îšlïḑé">
              <a:extLst>
                <a:ext uri="{FF2B5EF4-FFF2-40B4-BE49-F238E27FC236}">
                  <a16:creationId xmlns:a16="http://schemas.microsoft.com/office/drawing/2014/main" id="{CFFD4D53-63E4-5E51-3B77-24B4CC52E5AC}"/>
                </a:ext>
              </a:extLst>
            </p:cNvPr>
            <p:cNvSpPr/>
            <p:nvPr/>
          </p:nvSpPr>
          <p:spPr>
            <a:xfrm>
              <a:off x="954271" y="1575158"/>
              <a:ext cx="1037320" cy="256531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21" name="i$1íďé">
            <a:extLst>
              <a:ext uri="{FF2B5EF4-FFF2-40B4-BE49-F238E27FC236}">
                <a16:creationId xmlns:a16="http://schemas.microsoft.com/office/drawing/2014/main" id="{8B9C251E-FD61-072F-97EF-FD7D33372286}"/>
              </a:ext>
            </a:extLst>
          </p:cNvPr>
          <p:cNvGrpSpPr/>
          <p:nvPr/>
        </p:nvGrpSpPr>
        <p:grpSpPr>
          <a:xfrm>
            <a:off x="6053629" y="1745961"/>
            <a:ext cx="2627893" cy="3389971"/>
            <a:chOff x="907780" y="1575158"/>
            <a:chExt cx="1083811" cy="2646008"/>
          </a:xfrm>
        </p:grpSpPr>
        <p:sp>
          <p:nvSpPr>
            <p:cNvPr id="22" name="ïşľïḓè">
              <a:extLst>
                <a:ext uri="{FF2B5EF4-FFF2-40B4-BE49-F238E27FC236}">
                  <a16:creationId xmlns:a16="http://schemas.microsoft.com/office/drawing/2014/main" id="{37400304-4EB1-6A16-75FD-87CC403DC15E}"/>
                </a:ext>
              </a:extLst>
            </p:cNvPr>
            <p:cNvSpPr/>
            <p:nvPr/>
          </p:nvSpPr>
          <p:spPr>
            <a:xfrm>
              <a:off x="907780" y="1655856"/>
              <a:ext cx="1037320" cy="256531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4" name="îšḻíḋê">
              <a:extLst>
                <a:ext uri="{FF2B5EF4-FFF2-40B4-BE49-F238E27FC236}">
                  <a16:creationId xmlns:a16="http://schemas.microsoft.com/office/drawing/2014/main" id="{23795332-CC58-9612-F28D-7BECCFF1B4BD}"/>
                </a:ext>
              </a:extLst>
            </p:cNvPr>
            <p:cNvSpPr/>
            <p:nvPr/>
          </p:nvSpPr>
          <p:spPr>
            <a:xfrm>
              <a:off x="954271" y="1575158"/>
              <a:ext cx="1037320" cy="256531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31" name="íṥļíḓè">
            <a:extLst>
              <a:ext uri="{FF2B5EF4-FFF2-40B4-BE49-F238E27FC236}">
                <a16:creationId xmlns:a16="http://schemas.microsoft.com/office/drawing/2014/main" id="{1BE7AF69-0510-B7F0-07C3-9232813C2315}"/>
              </a:ext>
            </a:extLst>
          </p:cNvPr>
          <p:cNvSpPr txBox="1"/>
          <p:nvPr/>
        </p:nvSpPr>
        <p:spPr>
          <a:xfrm>
            <a:off x="3506284" y="2436932"/>
            <a:ext cx="2070803" cy="212365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 b="1" i="0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60000">
                      <a:schemeClr val="accent1"/>
                    </a:gs>
                  </a:gsLst>
                  <a:lin ang="2700000" scaled="0"/>
                </a:gradFill>
                <a:effectLst>
                  <a:outerShdw blurRad="76200" dist="50800" dir="5400000" algn="ctr" rotWithShape="0">
                    <a:schemeClr val="accent1">
                      <a:alpha val="20000"/>
                    </a:schemeClr>
                  </a:outerShdw>
                </a:effectLst>
              </a:defRPr>
            </a:lvl1pPr>
          </a:lstStyle>
          <a:p>
            <a:pPr algn="ctr">
              <a:buSzPct val="25000"/>
            </a:pPr>
            <a:r>
              <a:rPr lang="zh-CN" altLang="en-US" sz="3600" b="0" i="0" dirty="0">
                <a:solidFill>
                  <a:srgbClr val="333333"/>
                </a:solidFill>
                <a:effectLst/>
                <a:latin typeface="+mn-ea"/>
              </a:rPr>
              <a:t>猴子学走路</a:t>
            </a:r>
            <a:endParaRPr lang="en-US" altLang="zh-CN" sz="3600" b="0" i="0" dirty="0">
              <a:solidFill>
                <a:srgbClr val="333333"/>
              </a:solidFill>
              <a:effectLst/>
              <a:latin typeface="+mn-ea"/>
            </a:endParaRPr>
          </a:p>
          <a:p>
            <a:pPr algn="ctr">
              <a:buSzPct val="25000"/>
            </a:pPr>
            <a:endParaRPr lang="en-US" altLang="zh-CN" sz="3600" b="0" i="0" dirty="0">
              <a:solidFill>
                <a:srgbClr val="333333"/>
              </a:solidFill>
              <a:effectLst/>
              <a:latin typeface="+mn-ea"/>
            </a:endParaRPr>
          </a:p>
          <a:p>
            <a:pPr algn="ctr">
              <a:buSzPct val="25000"/>
            </a:pPr>
            <a:r>
              <a:rPr lang="zh-CN" altLang="en-US" sz="2400" b="0" i="0" dirty="0">
                <a:solidFill>
                  <a:srgbClr val="333333"/>
                </a:solidFill>
                <a:effectLst/>
                <a:latin typeface="+mn-ea"/>
              </a:rPr>
              <a:t>假猩猩</a:t>
            </a:r>
            <a:r>
              <a:rPr lang="en-US" altLang="zh-CN" sz="2400" b="0" i="0" dirty="0">
                <a:solidFill>
                  <a:srgbClr val="333333"/>
                </a:solidFill>
                <a:effectLst/>
                <a:latin typeface="+mn-ea"/>
              </a:rPr>
              <a:t>(</a:t>
            </a:r>
            <a:r>
              <a:rPr lang="zh-CN" altLang="en-US" sz="2400" b="0" i="0" dirty="0">
                <a:solidFill>
                  <a:srgbClr val="333333"/>
                </a:solidFill>
                <a:effectLst/>
                <a:latin typeface="+mn-ea"/>
              </a:rPr>
              <a:t>惺惺</a:t>
            </a:r>
            <a:r>
              <a:rPr lang="en-US" altLang="zh-CN" sz="2400" b="0" i="0" dirty="0">
                <a:solidFill>
                  <a:srgbClr val="333333"/>
                </a:solidFill>
                <a:effectLst/>
                <a:latin typeface="+mn-ea"/>
              </a:rPr>
              <a:t>)</a:t>
            </a:r>
            <a:r>
              <a:rPr lang="en-US" altLang="zh-CN" sz="2400" dirty="0">
                <a:solidFill>
                  <a:srgbClr val="333333"/>
                </a:solidFill>
                <a:latin typeface="Sitka Text" pitchFamily="2" charset="0"/>
              </a:rPr>
              <a:t> </a:t>
            </a:r>
            <a:endParaRPr lang="en-US" altLang="zh-CN" sz="2400" dirty="0">
              <a:solidFill>
                <a:schemeClr val="tx1"/>
              </a:solidFill>
              <a:effectLst/>
            </a:endParaRPr>
          </a:p>
        </p:txBody>
      </p:sp>
      <p:sp>
        <p:nvSpPr>
          <p:cNvPr id="37" name="íṥļíḓè">
            <a:extLst>
              <a:ext uri="{FF2B5EF4-FFF2-40B4-BE49-F238E27FC236}">
                <a16:creationId xmlns:a16="http://schemas.microsoft.com/office/drawing/2014/main" id="{F2010261-33FD-CA3E-372F-A2B5796E463D}"/>
              </a:ext>
            </a:extLst>
          </p:cNvPr>
          <p:cNvSpPr txBox="1"/>
          <p:nvPr/>
        </p:nvSpPr>
        <p:spPr>
          <a:xfrm>
            <a:off x="6326099" y="2448879"/>
            <a:ext cx="2070803" cy="212365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 b="1" i="0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60000">
                      <a:schemeClr val="accent1"/>
                    </a:gs>
                  </a:gsLst>
                  <a:lin ang="2700000" scaled="0"/>
                </a:gradFill>
                <a:effectLst>
                  <a:outerShdw blurRad="76200" dist="50800" dir="5400000" algn="ctr" rotWithShape="0">
                    <a:schemeClr val="accent1">
                      <a:alpha val="20000"/>
                    </a:schemeClr>
                  </a:outerShdw>
                </a:effectLst>
              </a:defRPr>
            </a:lvl1pPr>
          </a:lstStyle>
          <a:p>
            <a:pPr algn="ctr"/>
            <a:r>
              <a:rPr lang="zh-TW" altLang="en-US" sz="3600" b="0" i="0" dirty="0">
                <a:solidFill>
                  <a:srgbClr val="333333"/>
                </a:solidFill>
                <a:effectLst/>
                <a:latin typeface="+mn-ea"/>
              </a:rPr>
              <a:t>耕地</a:t>
            </a:r>
            <a:r>
              <a:rPr lang="zh-CN" altLang="en-US" sz="3600" b="0" i="0" dirty="0">
                <a:solidFill>
                  <a:srgbClr val="333333"/>
                </a:solidFill>
                <a:effectLst/>
                <a:latin typeface="+mn-ea"/>
              </a:rPr>
              <a:t>里</a:t>
            </a:r>
            <a:r>
              <a:rPr lang="zh-TW" altLang="en-US" sz="3600" b="0" i="0" dirty="0">
                <a:solidFill>
                  <a:srgbClr val="333333"/>
                </a:solidFill>
                <a:effectLst/>
                <a:latin typeface="+mn-ea"/>
              </a:rPr>
              <a:t>甩鞭子</a:t>
            </a:r>
            <a:endParaRPr lang="en-US" altLang="zh-TW" sz="3600" b="0" i="0" dirty="0">
              <a:solidFill>
                <a:srgbClr val="333333"/>
              </a:solidFill>
              <a:effectLst/>
              <a:latin typeface="+mn-ea"/>
            </a:endParaRPr>
          </a:p>
          <a:p>
            <a:pPr algn="ctr"/>
            <a:endParaRPr lang="en-US" altLang="zh-TW" sz="3600" b="0" i="0" dirty="0">
              <a:solidFill>
                <a:srgbClr val="333333"/>
              </a:solidFill>
              <a:effectLst/>
              <a:latin typeface="+mn-ea"/>
            </a:endParaRPr>
          </a:p>
          <a:p>
            <a:pPr algn="ctr"/>
            <a:r>
              <a:rPr lang="zh-TW" altLang="en-US" sz="2400" b="0" i="0" dirty="0">
                <a:solidFill>
                  <a:srgbClr val="333333"/>
                </a:solidFill>
                <a:effectLst/>
                <a:latin typeface="+mn-ea"/>
              </a:rPr>
              <a:t>催</a:t>
            </a:r>
            <a:r>
              <a:rPr lang="en-US" altLang="zh-TW" sz="2400" b="0" i="0" dirty="0">
                <a:solidFill>
                  <a:srgbClr val="333333"/>
                </a:solidFill>
                <a:effectLst/>
                <a:latin typeface="+mn-ea"/>
              </a:rPr>
              <a:t>(</a:t>
            </a:r>
            <a:r>
              <a:rPr lang="zh-TW" altLang="en-US" sz="2400" b="0" i="0" dirty="0">
                <a:solidFill>
                  <a:srgbClr val="333333"/>
                </a:solidFill>
                <a:effectLst/>
                <a:latin typeface="+mn-ea"/>
              </a:rPr>
              <a:t>吹</a:t>
            </a:r>
            <a:r>
              <a:rPr lang="en-US" altLang="zh-TW" sz="2400" b="0" i="0" dirty="0">
                <a:solidFill>
                  <a:srgbClr val="333333"/>
                </a:solidFill>
                <a:effectLst/>
                <a:latin typeface="+mn-ea"/>
              </a:rPr>
              <a:t>)</a:t>
            </a:r>
            <a:r>
              <a:rPr lang="zh-TW" altLang="en-US" sz="2400" b="0" i="0" dirty="0">
                <a:solidFill>
                  <a:srgbClr val="333333"/>
                </a:solidFill>
                <a:effectLst/>
                <a:latin typeface="+mn-ea"/>
              </a:rPr>
              <a:t>牛</a:t>
            </a:r>
            <a:r>
              <a:rPr lang="en-US" altLang="zh-CN" sz="2400" dirty="0">
                <a:solidFill>
                  <a:srgbClr val="333333"/>
                </a:solidFill>
                <a:latin typeface="Sitka Text" pitchFamily="2" charset="0"/>
              </a:rPr>
              <a:t> </a:t>
            </a:r>
            <a:endParaRPr lang="en-US" altLang="zh-CN" sz="2400" dirty="0">
              <a:solidFill>
                <a:schemeClr val="tx1"/>
              </a:solidFill>
              <a:effectLst/>
            </a:endParaRPr>
          </a:p>
        </p:txBody>
      </p:sp>
      <p:sp>
        <p:nvSpPr>
          <p:cNvPr id="39" name="íṥļíḓè">
            <a:extLst>
              <a:ext uri="{FF2B5EF4-FFF2-40B4-BE49-F238E27FC236}">
                <a16:creationId xmlns:a16="http://schemas.microsoft.com/office/drawing/2014/main" id="{38BC6FCE-89FA-4DC4-E1F3-FAAA4AEC398A}"/>
              </a:ext>
            </a:extLst>
          </p:cNvPr>
          <p:cNvSpPr txBox="1"/>
          <p:nvPr/>
        </p:nvSpPr>
        <p:spPr>
          <a:xfrm>
            <a:off x="680419" y="2436932"/>
            <a:ext cx="2070803" cy="212365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 b="1" i="0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60000">
                      <a:schemeClr val="accent1"/>
                    </a:gs>
                  </a:gsLst>
                  <a:lin ang="2700000" scaled="0"/>
                </a:gradFill>
                <a:effectLst>
                  <a:outerShdw blurRad="76200" dist="50800" dir="5400000" algn="ctr" rotWithShape="0">
                    <a:schemeClr val="accent1">
                      <a:alpha val="20000"/>
                    </a:schemeClr>
                  </a:outerShdw>
                </a:effectLst>
              </a:defRPr>
            </a:lvl1pPr>
          </a:lstStyle>
          <a:p>
            <a:pPr algn="ctr">
              <a:buSzPct val="25000"/>
            </a:pPr>
            <a:r>
              <a:rPr lang="zh-CN" altLang="en-US" sz="3600" b="0" i="0" dirty="0">
                <a:solidFill>
                  <a:srgbClr val="333333"/>
                </a:solidFill>
                <a:effectLst/>
                <a:latin typeface="+mn-ea"/>
              </a:rPr>
              <a:t>癞蛤蟆跳水井</a:t>
            </a:r>
            <a:endParaRPr lang="en-US" altLang="zh-CN" sz="3600" b="0" i="0" dirty="0">
              <a:solidFill>
                <a:srgbClr val="333333"/>
              </a:solidFill>
              <a:effectLst/>
              <a:latin typeface="+mn-ea"/>
            </a:endParaRPr>
          </a:p>
          <a:p>
            <a:pPr algn="ctr">
              <a:buSzPct val="25000"/>
            </a:pPr>
            <a:endParaRPr lang="en-US" altLang="zh-CN" sz="3600" b="0" i="0" dirty="0">
              <a:solidFill>
                <a:srgbClr val="333333"/>
              </a:solidFill>
              <a:effectLst/>
              <a:latin typeface="+mn-ea"/>
            </a:endParaRPr>
          </a:p>
          <a:p>
            <a:pPr algn="ctr">
              <a:buSzPct val="25000"/>
            </a:pPr>
            <a:r>
              <a:rPr lang="zh-CN" altLang="en-US" sz="2400" b="0" i="0" dirty="0">
                <a:solidFill>
                  <a:srgbClr val="333333"/>
                </a:solidFill>
                <a:effectLst/>
                <a:latin typeface="+mn-ea"/>
              </a:rPr>
              <a:t>扑通</a:t>
            </a:r>
            <a:r>
              <a:rPr lang="en-US" altLang="zh-CN" sz="2400" b="0" dirty="0">
                <a:solidFill>
                  <a:srgbClr val="333333"/>
                </a:solidFill>
                <a:effectLst/>
                <a:latin typeface="+mj-ea"/>
                <a:ea typeface="+mj-ea"/>
              </a:rPr>
              <a:t>(</a:t>
            </a:r>
            <a:r>
              <a:rPr lang="zh-CN" altLang="en-US" sz="2400" b="0" i="0" dirty="0">
                <a:solidFill>
                  <a:srgbClr val="333333"/>
                </a:solidFill>
                <a:effectLst/>
                <a:latin typeface="+mn-ea"/>
              </a:rPr>
              <a:t>不懂</a:t>
            </a:r>
            <a:r>
              <a:rPr lang="en-US" altLang="zh-CN" sz="2400" b="0" i="0" dirty="0">
                <a:solidFill>
                  <a:srgbClr val="333333"/>
                </a:solidFill>
                <a:effectLst/>
                <a:latin typeface="+mn-ea"/>
              </a:rPr>
              <a:t>)</a:t>
            </a:r>
            <a:endParaRPr lang="en-US" altLang="zh-CN" sz="2400" b="0" dirty="0">
              <a:solidFill>
                <a:srgbClr val="333333"/>
              </a:solidFill>
              <a:effectLst/>
              <a:latin typeface="+mn-ea"/>
            </a:endParaRPr>
          </a:p>
        </p:txBody>
      </p:sp>
      <p:grpSp>
        <p:nvGrpSpPr>
          <p:cNvPr id="40" name="íṥļîḓê">
            <a:extLst>
              <a:ext uri="{FF2B5EF4-FFF2-40B4-BE49-F238E27FC236}">
                <a16:creationId xmlns:a16="http://schemas.microsoft.com/office/drawing/2014/main" id="{9507230A-D803-8B51-8763-3419435199B7}"/>
              </a:ext>
            </a:extLst>
          </p:cNvPr>
          <p:cNvGrpSpPr/>
          <p:nvPr/>
        </p:nvGrpSpPr>
        <p:grpSpPr>
          <a:xfrm>
            <a:off x="8891007" y="1745961"/>
            <a:ext cx="2627893" cy="3389971"/>
            <a:chOff x="907780" y="1575158"/>
            <a:chExt cx="1083811" cy="2646008"/>
          </a:xfrm>
        </p:grpSpPr>
        <p:sp>
          <p:nvSpPr>
            <p:cNvPr id="44" name="íšḻïdê">
              <a:extLst>
                <a:ext uri="{FF2B5EF4-FFF2-40B4-BE49-F238E27FC236}">
                  <a16:creationId xmlns:a16="http://schemas.microsoft.com/office/drawing/2014/main" id="{1B016BD6-3375-A859-7FAF-E7D2490B5492}"/>
                </a:ext>
              </a:extLst>
            </p:cNvPr>
            <p:cNvSpPr/>
            <p:nvPr/>
          </p:nvSpPr>
          <p:spPr>
            <a:xfrm>
              <a:off x="907780" y="1655856"/>
              <a:ext cx="1037320" cy="256531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5" name="iṩ1íḓe">
              <a:extLst>
                <a:ext uri="{FF2B5EF4-FFF2-40B4-BE49-F238E27FC236}">
                  <a16:creationId xmlns:a16="http://schemas.microsoft.com/office/drawing/2014/main" id="{8A3DED74-5507-E923-5448-C1920B758CFB}"/>
                </a:ext>
              </a:extLst>
            </p:cNvPr>
            <p:cNvSpPr/>
            <p:nvPr/>
          </p:nvSpPr>
          <p:spPr>
            <a:xfrm>
              <a:off x="954271" y="1575158"/>
              <a:ext cx="1037320" cy="256531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46" name="is1iďe">
            <a:extLst>
              <a:ext uri="{FF2B5EF4-FFF2-40B4-BE49-F238E27FC236}">
                <a16:creationId xmlns:a16="http://schemas.microsoft.com/office/drawing/2014/main" id="{21BC5E3E-BD33-CBA5-6CAE-F5DE55ADF19B}"/>
              </a:ext>
            </a:extLst>
          </p:cNvPr>
          <p:cNvGrpSpPr/>
          <p:nvPr/>
        </p:nvGrpSpPr>
        <p:grpSpPr>
          <a:xfrm>
            <a:off x="9255433" y="1550476"/>
            <a:ext cx="577615" cy="577615"/>
            <a:chOff x="1523527" y="2173047"/>
            <a:chExt cx="577615" cy="577615"/>
          </a:xfrm>
        </p:grpSpPr>
        <p:sp>
          <p:nvSpPr>
            <p:cNvPr id="47" name="iśḷïḑé">
              <a:extLst>
                <a:ext uri="{FF2B5EF4-FFF2-40B4-BE49-F238E27FC236}">
                  <a16:creationId xmlns:a16="http://schemas.microsoft.com/office/drawing/2014/main" id="{19D39452-A7FF-8CE7-8E66-D7913F8DE93C}"/>
                </a:ext>
              </a:extLst>
            </p:cNvPr>
            <p:cNvSpPr/>
            <p:nvPr/>
          </p:nvSpPr>
          <p:spPr>
            <a:xfrm>
              <a:off x="1523527" y="2173047"/>
              <a:ext cx="577615" cy="577615"/>
            </a:xfrm>
            <a:prstGeom prst="octag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48" name="íŝḻíḑê">
              <a:extLst>
                <a:ext uri="{FF2B5EF4-FFF2-40B4-BE49-F238E27FC236}">
                  <a16:creationId xmlns:a16="http://schemas.microsoft.com/office/drawing/2014/main" id="{77A78D82-E4F8-795B-4BB6-A246D5F5712F}"/>
                </a:ext>
              </a:extLst>
            </p:cNvPr>
            <p:cNvSpPr/>
            <p:nvPr/>
          </p:nvSpPr>
          <p:spPr bwMode="auto">
            <a:xfrm>
              <a:off x="1714070" y="2368532"/>
              <a:ext cx="196530" cy="193020"/>
            </a:xfrm>
            <a:custGeom>
              <a:avLst/>
              <a:gdLst>
                <a:gd name="connsiteX0" fmla="*/ 372339 w 533400"/>
                <a:gd name="connsiteY0" fmla="*/ 276846 h 523875"/>
                <a:gd name="connsiteX1" fmla="*/ 372339 w 533400"/>
                <a:gd name="connsiteY1" fmla="*/ 524496 h 523875"/>
                <a:gd name="connsiteX2" fmla="*/ 162789 w 533400"/>
                <a:gd name="connsiteY2" fmla="*/ 524496 h 523875"/>
                <a:gd name="connsiteX3" fmla="*/ 162789 w 533400"/>
                <a:gd name="connsiteY3" fmla="*/ 276846 h 523875"/>
                <a:gd name="connsiteX4" fmla="*/ 372339 w 533400"/>
                <a:gd name="connsiteY4" fmla="*/ 276846 h 523875"/>
                <a:gd name="connsiteX5" fmla="*/ 143739 w 533400"/>
                <a:gd name="connsiteY5" fmla="*/ 114921 h 523875"/>
                <a:gd name="connsiteX6" fmla="*/ 143739 w 533400"/>
                <a:gd name="connsiteY6" fmla="*/ 153021 h 523875"/>
                <a:gd name="connsiteX7" fmla="*/ 391389 w 533400"/>
                <a:gd name="connsiteY7" fmla="*/ 153021 h 523875"/>
                <a:gd name="connsiteX8" fmla="*/ 391389 w 533400"/>
                <a:gd name="connsiteY8" fmla="*/ 114921 h 523875"/>
                <a:gd name="connsiteX9" fmla="*/ 534264 w 533400"/>
                <a:gd name="connsiteY9" fmla="*/ 114921 h 523875"/>
                <a:gd name="connsiteX10" fmla="*/ 534264 w 533400"/>
                <a:gd name="connsiteY10" fmla="*/ 410196 h 523875"/>
                <a:gd name="connsiteX11" fmla="*/ 391389 w 533400"/>
                <a:gd name="connsiteY11" fmla="*/ 410196 h 523875"/>
                <a:gd name="connsiteX12" fmla="*/ 391389 w 533400"/>
                <a:gd name="connsiteY12" fmla="*/ 257796 h 523875"/>
                <a:gd name="connsiteX13" fmla="*/ 143739 w 533400"/>
                <a:gd name="connsiteY13" fmla="*/ 257796 h 523875"/>
                <a:gd name="connsiteX14" fmla="*/ 143739 w 533400"/>
                <a:gd name="connsiteY14" fmla="*/ 410196 h 523875"/>
                <a:gd name="connsiteX15" fmla="*/ 864 w 533400"/>
                <a:gd name="connsiteY15" fmla="*/ 410196 h 523875"/>
                <a:gd name="connsiteX16" fmla="*/ 864 w 533400"/>
                <a:gd name="connsiteY16" fmla="*/ 186359 h 523875"/>
                <a:gd name="connsiteX17" fmla="*/ 67539 w 533400"/>
                <a:gd name="connsiteY17" fmla="*/ 114921 h 523875"/>
                <a:gd name="connsiteX18" fmla="*/ 143739 w 533400"/>
                <a:gd name="connsiteY18" fmla="*/ 114921 h 523875"/>
                <a:gd name="connsiteX19" fmla="*/ 462827 w 533400"/>
                <a:gd name="connsiteY19" fmla="*/ 172071 h 523875"/>
                <a:gd name="connsiteX20" fmla="*/ 448539 w 533400"/>
                <a:gd name="connsiteY20" fmla="*/ 186359 h 523875"/>
                <a:gd name="connsiteX21" fmla="*/ 462827 w 533400"/>
                <a:gd name="connsiteY21" fmla="*/ 200646 h 523875"/>
                <a:gd name="connsiteX22" fmla="*/ 477114 w 533400"/>
                <a:gd name="connsiteY22" fmla="*/ 186359 h 523875"/>
                <a:gd name="connsiteX23" fmla="*/ 462827 w 533400"/>
                <a:gd name="connsiteY23" fmla="*/ 172071 h 523875"/>
                <a:gd name="connsiteX24" fmla="*/ 372339 w 533400"/>
                <a:gd name="connsiteY24" fmla="*/ 621 h 523875"/>
                <a:gd name="connsiteX25" fmla="*/ 372339 w 533400"/>
                <a:gd name="connsiteY25" fmla="*/ 133971 h 523875"/>
                <a:gd name="connsiteX26" fmla="*/ 162789 w 533400"/>
                <a:gd name="connsiteY26" fmla="*/ 133971 h 523875"/>
                <a:gd name="connsiteX27" fmla="*/ 162789 w 533400"/>
                <a:gd name="connsiteY27" fmla="*/ 621 h 523875"/>
                <a:gd name="connsiteX28" fmla="*/ 372339 w 533400"/>
                <a:gd name="connsiteY28" fmla="*/ 621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33400" h="523875">
                  <a:moveTo>
                    <a:pt x="372339" y="276846"/>
                  </a:moveTo>
                  <a:lnTo>
                    <a:pt x="372339" y="524496"/>
                  </a:lnTo>
                  <a:lnTo>
                    <a:pt x="162789" y="524496"/>
                  </a:lnTo>
                  <a:lnTo>
                    <a:pt x="162789" y="276846"/>
                  </a:lnTo>
                  <a:lnTo>
                    <a:pt x="372339" y="276846"/>
                  </a:lnTo>
                  <a:close/>
                  <a:moveTo>
                    <a:pt x="143739" y="114921"/>
                  </a:moveTo>
                  <a:lnTo>
                    <a:pt x="143739" y="153021"/>
                  </a:lnTo>
                  <a:lnTo>
                    <a:pt x="391389" y="153021"/>
                  </a:lnTo>
                  <a:lnTo>
                    <a:pt x="391389" y="114921"/>
                  </a:lnTo>
                  <a:lnTo>
                    <a:pt x="534264" y="114921"/>
                  </a:lnTo>
                  <a:lnTo>
                    <a:pt x="534264" y="410196"/>
                  </a:lnTo>
                  <a:lnTo>
                    <a:pt x="391389" y="410196"/>
                  </a:lnTo>
                  <a:lnTo>
                    <a:pt x="391389" y="257796"/>
                  </a:lnTo>
                  <a:lnTo>
                    <a:pt x="143739" y="257796"/>
                  </a:lnTo>
                  <a:lnTo>
                    <a:pt x="143739" y="410196"/>
                  </a:lnTo>
                  <a:lnTo>
                    <a:pt x="864" y="410196"/>
                  </a:lnTo>
                  <a:lnTo>
                    <a:pt x="864" y="186359"/>
                  </a:lnTo>
                  <a:lnTo>
                    <a:pt x="67539" y="114921"/>
                  </a:lnTo>
                  <a:lnTo>
                    <a:pt x="143739" y="114921"/>
                  </a:lnTo>
                  <a:close/>
                  <a:moveTo>
                    <a:pt x="462827" y="172071"/>
                  </a:moveTo>
                  <a:cubicBezTo>
                    <a:pt x="454921" y="172071"/>
                    <a:pt x="448539" y="178453"/>
                    <a:pt x="448539" y="186359"/>
                  </a:cubicBezTo>
                  <a:cubicBezTo>
                    <a:pt x="448539" y="194264"/>
                    <a:pt x="454921" y="200646"/>
                    <a:pt x="462827" y="200646"/>
                  </a:cubicBezTo>
                  <a:cubicBezTo>
                    <a:pt x="470732" y="200646"/>
                    <a:pt x="477114" y="194264"/>
                    <a:pt x="477114" y="186359"/>
                  </a:cubicBezTo>
                  <a:cubicBezTo>
                    <a:pt x="477114" y="178453"/>
                    <a:pt x="470732" y="172071"/>
                    <a:pt x="462827" y="172071"/>
                  </a:cubicBezTo>
                  <a:close/>
                  <a:moveTo>
                    <a:pt x="372339" y="621"/>
                  </a:moveTo>
                  <a:lnTo>
                    <a:pt x="372339" y="133971"/>
                  </a:lnTo>
                  <a:lnTo>
                    <a:pt x="162789" y="133971"/>
                  </a:lnTo>
                  <a:lnTo>
                    <a:pt x="162789" y="621"/>
                  </a:lnTo>
                  <a:lnTo>
                    <a:pt x="372339" y="6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endParaRPr lang="zh-CN" altLang="en-US" dirty="0"/>
            </a:p>
          </p:txBody>
        </p:sp>
      </p:grpSp>
      <p:sp>
        <p:nvSpPr>
          <p:cNvPr id="49" name="íṥļíḓè">
            <a:extLst>
              <a:ext uri="{FF2B5EF4-FFF2-40B4-BE49-F238E27FC236}">
                <a16:creationId xmlns:a16="http://schemas.microsoft.com/office/drawing/2014/main" id="{81257E04-81C5-D32C-3523-7B7231AA1129}"/>
              </a:ext>
            </a:extLst>
          </p:cNvPr>
          <p:cNvSpPr txBox="1"/>
          <p:nvPr/>
        </p:nvSpPr>
        <p:spPr>
          <a:xfrm>
            <a:off x="9233369" y="2448879"/>
            <a:ext cx="2070803" cy="212365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 b="1" i="0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60000">
                      <a:schemeClr val="accent1"/>
                    </a:gs>
                  </a:gsLst>
                  <a:lin ang="2700000" scaled="0"/>
                </a:gradFill>
                <a:effectLst>
                  <a:outerShdw blurRad="76200" dist="50800" dir="5400000" algn="ctr" rotWithShape="0">
                    <a:schemeClr val="accent1">
                      <a:alpha val="20000"/>
                    </a:schemeClr>
                  </a:outerShdw>
                </a:effectLst>
              </a:defRPr>
            </a:lvl1pPr>
          </a:lstStyle>
          <a:p>
            <a:pPr algn="ctr"/>
            <a:r>
              <a:rPr lang="zh-CN" altLang="en-US" sz="3600" b="0" dirty="0">
                <a:solidFill>
                  <a:schemeClr val="tx1"/>
                </a:solidFill>
                <a:effectLst/>
              </a:rPr>
              <a:t>猪八戒拍照</a:t>
            </a:r>
            <a:endParaRPr lang="en-US" altLang="zh-CN" sz="3600" b="0" dirty="0">
              <a:solidFill>
                <a:schemeClr val="tx1"/>
              </a:solidFill>
              <a:effectLst/>
            </a:endParaRPr>
          </a:p>
          <a:p>
            <a:pPr algn="ctr"/>
            <a:endParaRPr lang="en-US" altLang="zh-CN" sz="3600" b="0" dirty="0">
              <a:solidFill>
                <a:schemeClr val="tx1"/>
              </a:solidFill>
              <a:effectLst/>
            </a:endParaRPr>
          </a:p>
          <a:p>
            <a:pPr algn="ctr"/>
            <a:r>
              <a:rPr lang="zh-CN" altLang="en-US" sz="2400" b="0" dirty="0">
                <a:solidFill>
                  <a:schemeClr val="tx1"/>
                </a:solidFill>
                <a:effectLst/>
              </a:rPr>
              <a:t>自找难堪</a:t>
            </a:r>
            <a:r>
              <a:rPr lang="en-US" altLang="zh-CN" sz="2400" b="0" dirty="0">
                <a:solidFill>
                  <a:schemeClr val="tx1"/>
                </a:solidFill>
                <a:effectLst/>
              </a:rPr>
              <a:t>(</a:t>
            </a:r>
            <a:r>
              <a:rPr lang="zh-CN" altLang="en-US" sz="2400" b="0" dirty="0">
                <a:solidFill>
                  <a:schemeClr val="tx1"/>
                </a:solidFill>
                <a:effectLst/>
              </a:rPr>
              <a:t>看</a:t>
            </a:r>
            <a:r>
              <a:rPr lang="en-US" altLang="zh-CN" sz="2400" b="0" dirty="0">
                <a:solidFill>
                  <a:schemeClr val="tx1"/>
                </a:solidFill>
                <a:effectLst/>
              </a:rPr>
              <a:t>)</a:t>
            </a:r>
            <a:endParaRPr lang="en-US" altLang="zh-CN" sz="2400" b="0" i="0" dirty="0">
              <a:solidFill>
                <a:schemeClr val="tx1"/>
              </a:solidFill>
              <a:effectLst/>
              <a:latin typeface="Sitka Text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94998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6" grpId="0" animBg="1"/>
      <p:bldP spid="31" grpId="0"/>
      <p:bldP spid="37" grpId="0"/>
      <p:bldP spid="39" grpId="0"/>
      <p:bldP spid="4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íšliḍê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íṥļîḓê">
            <a:extLst>
              <a:ext uri="{FF2B5EF4-FFF2-40B4-BE49-F238E27FC236}">
                <a16:creationId xmlns:a16="http://schemas.microsoft.com/office/drawing/2014/main" id="{40CB5F86-0F8F-4E24-89DC-51431213717A}"/>
              </a:ext>
            </a:extLst>
          </p:cNvPr>
          <p:cNvGrpSpPr/>
          <p:nvPr/>
        </p:nvGrpSpPr>
        <p:grpSpPr>
          <a:xfrm>
            <a:off x="338057" y="1734014"/>
            <a:ext cx="2627893" cy="3389971"/>
            <a:chOff x="907780" y="1575158"/>
            <a:chExt cx="1083811" cy="2646008"/>
          </a:xfrm>
        </p:grpSpPr>
        <p:sp>
          <p:nvSpPr>
            <p:cNvPr id="26" name="íšḻïdê">
              <a:extLst>
                <a:ext uri="{FF2B5EF4-FFF2-40B4-BE49-F238E27FC236}">
                  <a16:creationId xmlns:a16="http://schemas.microsoft.com/office/drawing/2014/main" id="{5715F8E4-9DEE-42C2-94D3-8C8EE1ED2D1E}"/>
                </a:ext>
              </a:extLst>
            </p:cNvPr>
            <p:cNvSpPr/>
            <p:nvPr/>
          </p:nvSpPr>
          <p:spPr>
            <a:xfrm>
              <a:off x="907780" y="1655856"/>
              <a:ext cx="1037320" cy="256531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7" name="iṩ1íḓe">
              <a:extLst>
                <a:ext uri="{FF2B5EF4-FFF2-40B4-BE49-F238E27FC236}">
                  <a16:creationId xmlns:a16="http://schemas.microsoft.com/office/drawing/2014/main" id="{BB0E35BC-3924-4078-A70C-195DF5A81EE2}"/>
                </a:ext>
              </a:extLst>
            </p:cNvPr>
            <p:cNvSpPr/>
            <p:nvPr/>
          </p:nvSpPr>
          <p:spPr>
            <a:xfrm>
              <a:off x="954271" y="1575158"/>
              <a:ext cx="1037320" cy="256531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4" name="ïṡḷíḍé">
            <a:extLst>
              <a:ext uri="{FF2B5EF4-FFF2-40B4-BE49-F238E27FC236}">
                <a16:creationId xmlns:a16="http://schemas.microsoft.com/office/drawing/2014/main" id="{234D92BD-6A26-4212-9E95-4D1D70D96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zh-CN" altLang="en-US" sz="4000" b="1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  <a:cs typeface="+mn-ea"/>
                <a:sym typeface="+mn-lt"/>
              </a:rPr>
              <a:t>歇后语 </a:t>
            </a:r>
            <a:r>
              <a:rPr kumimoji="1" lang="en-US" altLang="zh-CN" sz="4000" dirty="0">
                <a:latin typeface="仿宋" panose="02010609060101010101" pitchFamily="49" charset="-122"/>
                <a:ea typeface="仿宋" panose="02010609060101010101" pitchFamily="49" charset="-122"/>
                <a:cs typeface="+mn-ea"/>
                <a:sym typeface="+mn-lt"/>
              </a:rPr>
              <a:t>2</a:t>
            </a:r>
            <a:r>
              <a:rPr kumimoji="1" lang="zh-CN" altLang="en-US" sz="4000" b="1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  <a:cs typeface="+mn-ea"/>
                <a:sym typeface="+mn-lt"/>
              </a:rPr>
              <a:t>（有关人物）</a:t>
            </a:r>
            <a:endParaRPr lang="zh-CN" altLang="en-US" sz="4000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grpSp>
        <p:nvGrpSpPr>
          <p:cNvPr id="2" name="is1iďe">
            <a:extLst>
              <a:ext uri="{FF2B5EF4-FFF2-40B4-BE49-F238E27FC236}">
                <a16:creationId xmlns:a16="http://schemas.microsoft.com/office/drawing/2014/main" id="{818526FA-3497-467A-94B3-E9405B37ED36}"/>
              </a:ext>
            </a:extLst>
          </p:cNvPr>
          <p:cNvGrpSpPr/>
          <p:nvPr/>
        </p:nvGrpSpPr>
        <p:grpSpPr>
          <a:xfrm>
            <a:off x="702483" y="1538529"/>
            <a:ext cx="577615" cy="577615"/>
            <a:chOff x="1523527" y="2173047"/>
            <a:chExt cx="577615" cy="577615"/>
          </a:xfrm>
        </p:grpSpPr>
        <p:sp>
          <p:nvSpPr>
            <p:cNvPr id="32" name="iśḷïḑé">
              <a:extLst>
                <a:ext uri="{FF2B5EF4-FFF2-40B4-BE49-F238E27FC236}">
                  <a16:creationId xmlns:a16="http://schemas.microsoft.com/office/drawing/2014/main" id="{2E7F7FAB-5DE6-4DCA-98E3-8D6D4033DFAD}"/>
                </a:ext>
              </a:extLst>
            </p:cNvPr>
            <p:cNvSpPr/>
            <p:nvPr/>
          </p:nvSpPr>
          <p:spPr>
            <a:xfrm>
              <a:off x="1523527" y="2173047"/>
              <a:ext cx="577615" cy="577615"/>
            </a:xfrm>
            <a:prstGeom prst="octag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28" name="íŝḻíḑê">
              <a:extLst>
                <a:ext uri="{FF2B5EF4-FFF2-40B4-BE49-F238E27FC236}">
                  <a16:creationId xmlns:a16="http://schemas.microsoft.com/office/drawing/2014/main" id="{3C5CC0C5-38A1-4890-92A4-77AFBD3BA7A3}"/>
                </a:ext>
              </a:extLst>
            </p:cNvPr>
            <p:cNvSpPr/>
            <p:nvPr/>
          </p:nvSpPr>
          <p:spPr bwMode="auto">
            <a:xfrm>
              <a:off x="1714070" y="2368532"/>
              <a:ext cx="196530" cy="193020"/>
            </a:xfrm>
            <a:custGeom>
              <a:avLst/>
              <a:gdLst>
                <a:gd name="connsiteX0" fmla="*/ 372339 w 533400"/>
                <a:gd name="connsiteY0" fmla="*/ 276846 h 523875"/>
                <a:gd name="connsiteX1" fmla="*/ 372339 w 533400"/>
                <a:gd name="connsiteY1" fmla="*/ 524496 h 523875"/>
                <a:gd name="connsiteX2" fmla="*/ 162789 w 533400"/>
                <a:gd name="connsiteY2" fmla="*/ 524496 h 523875"/>
                <a:gd name="connsiteX3" fmla="*/ 162789 w 533400"/>
                <a:gd name="connsiteY3" fmla="*/ 276846 h 523875"/>
                <a:gd name="connsiteX4" fmla="*/ 372339 w 533400"/>
                <a:gd name="connsiteY4" fmla="*/ 276846 h 523875"/>
                <a:gd name="connsiteX5" fmla="*/ 143739 w 533400"/>
                <a:gd name="connsiteY5" fmla="*/ 114921 h 523875"/>
                <a:gd name="connsiteX6" fmla="*/ 143739 w 533400"/>
                <a:gd name="connsiteY6" fmla="*/ 153021 h 523875"/>
                <a:gd name="connsiteX7" fmla="*/ 391389 w 533400"/>
                <a:gd name="connsiteY7" fmla="*/ 153021 h 523875"/>
                <a:gd name="connsiteX8" fmla="*/ 391389 w 533400"/>
                <a:gd name="connsiteY8" fmla="*/ 114921 h 523875"/>
                <a:gd name="connsiteX9" fmla="*/ 534264 w 533400"/>
                <a:gd name="connsiteY9" fmla="*/ 114921 h 523875"/>
                <a:gd name="connsiteX10" fmla="*/ 534264 w 533400"/>
                <a:gd name="connsiteY10" fmla="*/ 410196 h 523875"/>
                <a:gd name="connsiteX11" fmla="*/ 391389 w 533400"/>
                <a:gd name="connsiteY11" fmla="*/ 410196 h 523875"/>
                <a:gd name="connsiteX12" fmla="*/ 391389 w 533400"/>
                <a:gd name="connsiteY12" fmla="*/ 257796 h 523875"/>
                <a:gd name="connsiteX13" fmla="*/ 143739 w 533400"/>
                <a:gd name="connsiteY13" fmla="*/ 257796 h 523875"/>
                <a:gd name="connsiteX14" fmla="*/ 143739 w 533400"/>
                <a:gd name="connsiteY14" fmla="*/ 410196 h 523875"/>
                <a:gd name="connsiteX15" fmla="*/ 864 w 533400"/>
                <a:gd name="connsiteY15" fmla="*/ 410196 h 523875"/>
                <a:gd name="connsiteX16" fmla="*/ 864 w 533400"/>
                <a:gd name="connsiteY16" fmla="*/ 186359 h 523875"/>
                <a:gd name="connsiteX17" fmla="*/ 67539 w 533400"/>
                <a:gd name="connsiteY17" fmla="*/ 114921 h 523875"/>
                <a:gd name="connsiteX18" fmla="*/ 143739 w 533400"/>
                <a:gd name="connsiteY18" fmla="*/ 114921 h 523875"/>
                <a:gd name="connsiteX19" fmla="*/ 462827 w 533400"/>
                <a:gd name="connsiteY19" fmla="*/ 172071 h 523875"/>
                <a:gd name="connsiteX20" fmla="*/ 448539 w 533400"/>
                <a:gd name="connsiteY20" fmla="*/ 186359 h 523875"/>
                <a:gd name="connsiteX21" fmla="*/ 462827 w 533400"/>
                <a:gd name="connsiteY21" fmla="*/ 200646 h 523875"/>
                <a:gd name="connsiteX22" fmla="*/ 477114 w 533400"/>
                <a:gd name="connsiteY22" fmla="*/ 186359 h 523875"/>
                <a:gd name="connsiteX23" fmla="*/ 462827 w 533400"/>
                <a:gd name="connsiteY23" fmla="*/ 172071 h 523875"/>
                <a:gd name="connsiteX24" fmla="*/ 372339 w 533400"/>
                <a:gd name="connsiteY24" fmla="*/ 621 h 523875"/>
                <a:gd name="connsiteX25" fmla="*/ 372339 w 533400"/>
                <a:gd name="connsiteY25" fmla="*/ 133971 h 523875"/>
                <a:gd name="connsiteX26" fmla="*/ 162789 w 533400"/>
                <a:gd name="connsiteY26" fmla="*/ 133971 h 523875"/>
                <a:gd name="connsiteX27" fmla="*/ 162789 w 533400"/>
                <a:gd name="connsiteY27" fmla="*/ 621 h 523875"/>
                <a:gd name="connsiteX28" fmla="*/ 372339 w 533400"/>
                <a:gd name="connsiteY28" fmla="*/ 621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33400" h="523875">
                  <a:moveTo>
                    <a:pt x="372339" y="276846"/>
                  </a:moveTo>
                  <a:lnTo>
                    <a:pt x="372339" y="524496"/>
                  </a:lnTo>
                  <a:lnTo>
                    <a:pt x="162789" y="524496"/>
                  </a:lnTo>
                  <a:lnTo>
                    <a:pt x="162789" y="276846"/>
                  </a:lnTo>
                  <a:lnTo>
                    <a:pt x="372339" y="276846"/>
                  </a:lnTo>
                  <a:close/>
                  <a:moveTo>
                    <a:pt x="143739" y="114921"/>
                  </a:moveTo>
                  <a:lnTo>
                    <a:pt x="143739" y="153021"/>
                  </a:lnTo>
                  <a:lnTo>
                    <a:pt x="391389" y="153021"/>
                  </a:lnTo>
                  <a:lnTo>
                    <a:pt x="391389" y="114921"/>
                  </a:lnTo>
                  <a:lnTo>
                    <a:pt x="534264" y="114921"/>
                  </a:lnTo>
                  <a:lnTo>
                    <a:pt x="534264" y="410196"/>
                  </a:lnTo>
                  <a:lnTo>
                    <a:pt x="391389" y="410196"/>
                  </a:lnTo>
                  <a:lnTo>
                    <a:pt x="391389" y="257796"/>
                  </a:lnTo>
                  <a:lnTo>
                    <a:pt x="143739" y="257796"/>
                  </a:lnTo>
                  <a:lnTo>
                    <a:pt x="143739" y="410196"/>
                  </a:lnTo>
                  <a:lnTo>
                    <a:pt x="864" y="410196"/>
                  </a:lnTo>
                  <a:lnTo>
                    <a:pt x="864" y="186359"/>
                  </a:lnTo>
                  <a:lnTo>
                    <a:pt x="67539" y="114921"/>
                  </a:lnTo>
                  <a:lnTo>
                    <a:pt x="143739" y="114921"/>
                  </a:lnTo>
                  <a:close/>
                  <a:moveTo>
                    <a:pt x="462827" y="172071"/>
                  </a:moveTo>
                  <a:cubicBezTo>
                    <a:pt x="454921" y="172071"/>
                    <a:pt x="448539" y="178453"/>
                    <a:pt x="448539" y="186359"/>
                  </a:cubicBezTo>
                  <a:cubicBezTo>
                    <a:pt x="448539" y="194264"/>
                    <a:pt x="454921" y="200646"/>
                    <a:pt x="462827" y="200646"/>
                  </a:cubicBezTo>
                  <a:cubicBezTo>
                    <a:pt x="470732" y="200646"/>
                    <a:pt x="477114" y="194264"/>
                    <a:pt x="477114" y="186359"/>
                  </a:cubicBezTo>
                  <a:cubicBezTo>
                    <a:pt x="477114" y="178453"/>
                    <a:pt x="470732" y="172071"/>
                    <a:pt x="462827" y="172071"/>
                  </a:cubicBezTo>
                  <a:close/>
                  <a:moveTo>
                    <a:pt x="372339" y="621"/>
                  </a:moveTo>
                  <a:lnTo>
                    <a:pt x="372339" y="133971"/>
                  </a:lnTo>
                  <a:lnTo>
                    <a:pt x="162789" y="133971"/>
                  </a:lnTo>
                  <a:lnTo>
                    <a:pt x="162789" y="621"/>
                  </a:lnTo>
                  <a:lnTo>
                    <a:pt x="372339" y="6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endParaRPr lang="zh-CN" altLang="en-US" dirty="0"/>
            </a:p>
          </p:txBody>
        </p:sp>
      </p:grpSp>
      <p:sp>
        <p:nvSpPr>
          <p:cNvPr id="34" name="ïŝľíďè">
            <a:extLst>
              <a:ext uri="{FF2B5EF4-FFF2-40B4-BE49-F238E27FC236}">
                <a16:creationId xmlns:a16="http://schemas.microsoft.com/office/drawing/2014/main" id="{7B1C9E40-0292-446C-B502-A7DAD48898EE}"/>
              </a:ext>
            </a:extLst>
          </p:cNvPr>
          <p:cNvSpPr/>
          <p:nvPr/>
        </p:nvSpPr>
        <p:spPr>
          <a:xfrm>
            <a:off x="3572632" y="1538529"/>
            <a:ext cx="577615" cy="577615"/>
          </a:xfrm>
          <a:prstGeom prst="oct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23" name="îṩḻïḋé">
            <a:extLst>
              <a:ext uri="{FF2B5EF4-FFF2-40B4-BE49-F238E27FC236}">
                <a16:creationId xmlns:a16="http://schemas.microsoft.com/office/drawing/2014/main" id="{4FCA863F-63D0-4640-942F-13240D4A4248}"/>
              </a:ext>
            </a:extLst>
          </p:cNvPr>
          <p:cNvSpPr/>
          <p:nvPr/>
        </p:nvSpPr>
        <p:spPr bwMode="auto">
          <a:xfrm>
            <a:off x="3763175" y="1745961"/>
            <a:ext cx="196530" cy="161435"/>
          </a:xfrm>
          <a:custGeom>
            <a:avLst/>
            <a:gdLst>
              <a:gd name="connsiteX0" fmla="*/ 96626 w 533400"/>
              <a:gd name="connsiteY0" fmla="*/ 133971 h 438150"/>
              <a:gd name="connsiteX1" fmla="*/ 125201 w 533400"/>
              <a:gd name="connsiteY1" fmla="*/ 286371 h 438150"/>
              <a:gd name="connsiteX2" fmla="*/ 410951 w 533400"/>
              <a:gd name="connsiteY2" fmla="*/ 286371 h 438150"/>
              <a:gd name="connsiteX3" fmla="*/ 439526 w 533400"/>
              <a:gd name="connsiteY3" fmla="*/ 133971 h 438150"/>
              <a:gd name="connsiteX4" fmla="*/ 534776 w 533400"/>
              <a:gd name="connsiteY4" fmla="*/ 133971 h 438150"/>
              <a:gd name="connsiteX5" fmla="*/ 515726 w 533400"/>
              <a:gd name="connsiteY5" fmla="*/ 381621 h 438150"/>
              <a:gd name="connsiteX6" fmla="*/ 458576 w 533400"/>
              <a:gd name="connsiteY6" fmla="*/ 381621 h 438150"/>
              <a:gd name="connsiteX7" fmla="*/ 458576 w 533400"/>
              <a:gd name="connsiteY7" fmla="*/ 438771 h 438150"/>
              <a:gd name="connsiteX8" fmla="*/ 439526 w 533400"/>
              <a:gd name="connsiteY8" fmla="*/ 438771 h 438150"/>
              <a:gd name="connsiteX9" fmla="*/ 439526 w 533400"/>
              <a:gd name="connsiteY9" fmla="*/ 381621 h 438150"/>
              <a:gd name="connsiteX10" fmla="*/ 96626 w 533400"/>
              <a:gd name="connsiteY10" fmla="*/ 381621 h 438150"/>
              <a:gd name="connsiteX11" fmla="*/ 96626 w 533400"/>
              <a:gd name="connsiteY11" fmla="*/ 438771 h 438150"/>
              <a:gd name="connsiteX12" fmla="*/ 77576 w 533400"/>
              <a:gd name="connsiteY12" fmla="*/ 438771 h 438150"/>
              <a:gd name="connsiteX13" fmla="*/ 77576 w 533400"/>
              <a:gd name="connsiteY13" fmla="*/ 381621 h 438150"/>
              <a:gd name="connsiteX14" fmla="*/ 20426 w 533400"/>
              <a:gd name="connsiteY14" fmla="*/ 381621 h 438150"/>
              <a:gd name="connsiteX15" fmla="*/ 1376 w 533400"/>
              <a:gd name="connsiteY15" fmla="*/ 133971 h 438150"/>
              <a:gd name="connsiteX16" fmla="*/ 96626 w 533400"/>
              <a:gd name="connsiteY16" fmla="*/ 133971 h 438150"/>
              <a:gd name="connsiteX17" fmla="*/ 487151 w 533400"/>
              <a:gd name="connsiteY17" fmla="*/ 621 h 438150"/>
              <a:gd name="connsiteX18" fmla="*/ 487151 w 533400"/>
              <a:gd name="connsiteY18" fmla="*/ 114921 h 438150"/>
              <a:gd name="connsiteX19" fmla="*/ 425239 w 533400"/>
              <a:gd name="connsiteY19" fmla="*/ 114921 h 438150"/>
              <a:gd name="connsiteX20" fmla="*/ 396664 w 533400"/>
              <a:gd name="connsiteY20" fmla="*/ 267321 h 438150"/>
              <a:gd name="connsiteX21" fmla="*/ 139489 w 533400"/>
              <a:gd name="connsiteY21" fmla="*/ 267321 h 438150"/>
              <a:gd name="connsiteX22" fmla="*/ 110914 w 533400"/>
              <a:gd name="connsiteY22" fmla="*/ 114921 h 438150"/>
              <a:gd name="connsiteX23" fmla="*/ 58526 w 533400"/>
              <a:gd name="connsiteY23" fmla="*/ 114921 h 438150"/>
              <a:gd name="connsiteX24" fmla="*/ 58526 w 533400"/>
              <a:gd name="connsiteY24" fmla="*/ 621 h 438150"/>
              <a:gd name="connsiteX25" fmla="*/ 487151 w 533400"/>
              <a:gd name="connsiteY25" fmla="*/ 621 h 43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33400" h="438150">
                <a:moveTo>
                  <a:pt x="96626" y="133971"/>
                </a:moveTo>
                <a:lnTo>
                  <a:pt x="125201" y="286371"/>
                </a:lnTo>
                <a:lnTo>
                  <a:pt x="410951" y="286371"/>
                </a:lnTo>
                <a:lnTo>
                  <a:pt x="439526" y="133971"/>
                </a:lnTo>
                <a:lnTo>
                  <a:pt x="534776" y="133971"/>
                </a:lnTo>
                <a:lnTo>
                  <a:pt x="515726" y="381621"/>
                </a:lnTo>
                <a:lnTo>
                  <a:pt x="458576" y="381621"/>
                </a:lnTo>
                <a:lnTo>
                  <a:pt x="458576" y="438771"/>
                </a:lnTo>
                <a:lnTo>
                  <a:pt x="439526" y="438771"/>
                </a:lnTo>
                <a:lnTo>
                  <a:pt x="439526" y="381621"/>
                </a:lnTo>
                <a:lnTo>
                  <a:pt x="96626" y="381621"/>
                </a:lnTo>
                <a:lnTo>
                  <a:pt x="96626" y="438771"/>
                </a:lnTo>
                <a:lnTo>
                  <a:pt x="77576" y="438771"/>
                </a:lnTo>
                <a:lnTo>
                  <a:pt x="77576" y="381621"/>
                </a:lnTo>
                <a:lnTo>
                  <a:pt x="20426" y="381621"/>
                </a:lnTo>
                <a:lnTo>
                  <a:pt x="1376" y="133971"/>
                </a:lnTo>
                <a:lnTo>
                  <a:pt x="96626" y="133971"/>
                </a:lnTo>
                <a:close/>
                <a:moveTo>
                  <a:pt x="487151" y="621"/>
                </a:moveTo>
                <a:lnTo>
                  <a:pt x="487151" y="114921"/>
                </a:lnTo>
                <a:lnTo>
                  <a:pt x="425239" y="114921"/>
                </a:lnTo>
                <a:lnTo>
                  <a:pt x="396664" y="267321"/>
                </a:lnTo>
                <a:lnTo>
                  <a:pt x="139489" y="267321"/>
                </a:lnTo>
                <a:lnTo>
                  <a:pt x="110914" y="114921"/>
                </a:lnTo>
                <a:lnTo>
                  <a:pt x="58526" y="114921"/>
                </a:lnTo>
                <a:lnTo>
                  <a:pt x="58526" y="621"/>
                </a:lnTo>
                <a:lnTo>
                  <a:pt x="487151" y="62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zh-CN" altLang="en-US" dirty="0"/>
          </a:p>
        </p:txBody>
      </p:sp>
      <p:sp>
        <p:nvSpPr>
          <p:cNvPr id="36" name="işḷíḋe">
            <a:extLst>
              <a:ext uri="{FF2B5EF4-FFF2-40B4-BE49-F238E27FC236}">
                <a16:creationId xmlns:a16="http://schemas.microsoft.com/office/drawing/2014/main" id="{3DF88BF8-6394-49D1-9881-2F19088D4241}"/>
              </a:ext>
            </a:extLst>
          </p:cNvPr>
          <p:cNvSpPr/>
          <p:nvPr/>
        </p:nvSpPr>
        <p:spPr>
          <a:xfrm>
            <a:off x="6448461" y="1550476"/>
            <a:ext cx="577615" cy="577615"/>
          </a:xfrm>
          <a:prstGeom prst="oct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5" name="îśľiḓe">
            <a:extLst>
              <a:ext uri="{FF2B5EF4-FFF2-40B4-BE49-F238E27FC236}">
                <a16:creationId xmlns:a16="http://schemas.microsoft.com/office/drawing/2014/main" id="{18EEB0B6-EC51-4A9B-B3FA-B77FBAEA636E}"/>
              </a:ext>
            </a:extLst>
          </p:cNvPr>
          <p:cNvSpPr/>
          <p:nvPr/>
        </p:nvSpPr>
        <p:spPr bwMode="auto">
          <a:xfrm>
            <a:off x="6639004" y="1749135"/>
            <a:ext cx="196530" cy="178983"/>
          </a:xfrm>
          <a:custGeom>
            <a:avLst/>
            <a:gdLst>
              <a:gd name="connsiteX0" fmla="*/ 125329 w 533400"/>
              <a:gd name="connsiteY0" fmla="*/ 229221 h 485775"/>
              <a:gd name="connsiteX1" fmla="*/ 125329 w 533400"/>
              <a:gd name="connsiteY1" fmla="*/ 276846 h 485775"/>
              <a:gd name="connsiteX2" fmla="*/ 144379 w 533400"/>
              <a:gd name="connsiteY2" fmla="*/ 276846 h 485775"/>
              <a:gd name="connsiteX3" fmla="*/ 144379 w 533400"/>
              <a:gd name="connsiteY3" fmla="*/ 229221 h 485775"/>
              <a:gd name="connsiteX4" fmla="*/ 392029 w 533400"/>
              <a:gd name="connsiteY4" fmla="*/ 229221 h 485775"/>
              <a:gd name="connsiteX5" fmla="*/ 392029 w 533400"/>
              <a:gd name="connsiteY5" fmla="*/ 276846 h 485775"/>
              <a:gd name="connsiteX6" fmla="*/ 411079 w 533400"/>
              <a:gd name="connsiteY6" fmla="*/ 276846 h 485775"/>
              <a:gd name="connsiteX7" fmla="*/ 411079 w 533400"/>
              <a:gd name="connsiteY7" fmla="*/ 229221 h 485775"/>
              <a:gd name="connsiteX8" fmla="*/ 534904 w 533400"/>
              <a:gd name="connsiteY8" fmla="*/ 229221 h 485775"/>
              <a:gd name="connsiteX9" fmla="*/ 534904 w 533400"/>
              <a:gd name="connsiteY9" fmla="*/ 486396 h 485775"/>
              <a:gd name="connsiteX10" fmla="*/ 1504 w 533400"/>
              <a:gd name="connsiteY10" fmla="*/ 486396 h 485775"/>
              <a:gd name="connsiteX11" fmla="*/ 1504 w 533400"/>
              <a:gd name="connsiteY11" fmla="*/ 229221 h 485775"/>
              <a:gd name="connsiteX12" fmla="*/ 125329 w 533400"/>
              <a:gd name="connsiteY12" fmla="*/ 229221 h 485775"/>
              <a:gd name="connsiteX13" fmla="*/ 411079 w 533400"/>
              <a:gd name="connsiteY13" fmla="*/ 621 h 485775"/>
              <a:gd name="connsiteX14" fmla="*/ 411079 w 533400"/>
              <a:gd name="connsiteY14" fmla="*/ 114921 h 485775"/>
              <a:gd name="connsiteX15" fmla="*/ 534904 w 533400"/>
              <a:gd name="connsiteY15" fmla="*/ 114921 h 485775"/>
              <a:gd name="connsiteX16" fmla="*/ 534904 w 533400"/>
              <a:gd name="connsiteY16" fmla="*/ 210171 h 485775"/>
              <a:gd name="connsiteX17" fmla="*/ 1504 w 533400"/>
              <a:gd name="connsiteY17" fmla="*/ 210171 h 485775"/>
              <a:gd name="connsiteX18" fmla="*/ 1504 w 533400"/>
              <a:gd name="connsiteY18" fmla="*/ 114921 h 485775"/>
              <a:gd name="connsiteX19" fmla="*/ 125329 w 533400"/>
              <a:gd name="connsiteY19" fmla="*/ 114921 h 485775"/>
              <a:gd name="connsiteX20" fmla="*/ 125329 w 533400"/>
              <a:gd name="connsiteY20" fmla="*/ 621 h 485775"/>
              <a:gd name="connsiteX21" fmla="*/ 411079 w 533400"/>
              <a:gd name="connsiteY21" fmla="*/ 621 h 485775"/>
              <a:gd name="connsiteX22" fmla="*/ 392029 w 533400"/>
              <a:gd name="connsiteY22" fmla="*/ 19671 h 485775"/>
              <a:gd name="connsiteX23" fmla="*/ 144379 w 533400"/>
              <a:gd name="connsiteY23" fmla="*/ 19671 h 485775"/>
              <a:gd name="connsiteX24" fmla="*/ 144379 w 533400"/>
              <a:gd name="connsiteY24" fmla="*/ 114921 h 485775"/>
              <a:gd name="connsiteX25" fmla="*/ 392029 w 533400"/>
              <a:gd name="connsiteY25" fmla="*/ 114921 h 485775"/>
              <a:gd name="connsiteX26" fmla="*/ 392029 w 533400"/>
              <a:gd name="connsiteY26" fmla="*/ 19671 h 485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33400" h="485775">
                <a:moveTo>
                  <a:pt x="125329" y="229221"/>
                </a:moveTo>
                <a:lnTo>
                  <a:pt x="125329" y="276846"/>
                </a:lnTo>
                <a:lnTo>
                  <a:pt x="144379" y="276846"/>
                </a:lnTo>
                <a:lnTo>
                  <a:pt x="144379" y="229221"/>
                </a:lnTo>
                <a:lnTo>
                  <a:pt x="392029" y="229221"/>
                </a:lnTo>
                <a:lnTo>
                  <a:pt x="392029" y="276846"/>
                </a:lnTo>
                <a:lnTo>
                  <a:pt x="411079" y="276846"/>
                </a:lnTo>
                <a:lnTo>
                  <a:pt x="411079" y="229221"/>
                </a:lnTo>
                <a:lnTo>
                  <a:pt x="534904" y="229221"/>
                </a:lnTo>
                <a:lnTo>
                  <a:pt x="534904" y="486396"/>
                </a:lnTo>
                <a:lnTo>
                  <a:pt x="1504" y="486396"/>
                </a:lnTo>
                <a:lnTo>
                  <a:pt x="1504" y="229221"/>
                </a:lnTo>
                <a:lnTo>
                  <a:pt x="125329" y="229221"/>
                </a:lnTo>
                <a:close/>
                <a:moveTo>
                  <a:pt x="411079" y="621"/>
                </a:moveTo>
                <a:lnTo>
                  <a:pt x="411079" y="114921"/>
                </a:lnTo>
                <a:lnTo>
                  <a:pt x="534904" y="114921"/>
                </a:lnTo>
                <a:lnTo>
                  <a:pt x="534904" y="210171"/>
                </a:lnTo>
                <a:lnTo>
                  <a:pt x="1504" y="210171"/>
                </a:lnTo>
                <a:lnTo>
                  <a:pt x="1504" y="114921"/>
                </a:lnTo>
                <a:lnTo>
                  <a:pt x="125329" y="114921"/>
                </a:lnTo>
                <a:lnTo>
                  <a:pt x="125329" y="621"/>
                </a:lnTo>
                <a:lnTo>
                  <a:pt x="411079" y="621"/>
                </a:lnTo>
                <a:close/>
                <a:moveTo>
                  <a:pt x="392029" y="19671"/>
                </a:moveTo>
                <a:lnTo>
                  <a:pt x="144379" y="19671"/>
                </a:lnTo>
                <a:lnTo>
                  <a:pt x="144379" y="114921"/>
                </a:lnTo>
                <a:lnTo>
                  <a:pt x="392029" y="114921"/>
                </a:lnTo>
                <a:lnTo>
                  <a:pt x="392029" y="1967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grpSp>
        <p:nvGrpSpPr>
          <p:cNvPr id="33" name="işḷïḓê">
            <a:extLst>
              <a:ext uri="{FF2B5EF4-FFF2-40B4-BE49-F238E27FC236}">
                <a16:creationId xmlns:a16="http://schemas.microsoft.com/office/drawing/2014/main" id="{4122FA95-1E40-42D0-AAA6-9F6147E650B5}"/>
              </a:ext>
            </a:extLst>
          </p:cNvPr>
          <p:cNvGrpSpPr/>
          <p:nvPr/>
        </p:nvGrpSpPr>
        <p:grpSpPr>
          <a:xfrm>
            <a:off x="3196100" y="1734014"/>
            <a:ext cx="2627893" cy="3389971"/>
            <a:chOff x="907780" y="1575158"/>
            <a:chExt cx="1083811" cy="2646008"/>
          </a:xfrm>
        </p:grpSpPr>
        <p:sp>
          <p:nvSpPr>
            <p:cNvPr id="35" name="ïṩḻiḓe">
              <a:extLst>
                <a:ext uri="{FF2B5EF4-FFF2-40B4-BE49-F238E27FC236}">
                  <a16:creationId xmlns:a16="http://schemas.microsoft.com/office/drawing/2014/main" id="{E880655B-708D-45DE-B415-CA078BCD1A8D}"/>
                </a:ext>
              </a:extLst>
            </p:cNvPr>
            <p:cNvSpPr/>
            <p:nvPr/>
          </p:nvSpPr>
          <p:spPr>
            <a:xfrm>
              <a:off x="907780" y="1655856"/>
              <a:ext cx="1037320" cy="256531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îšlïḑé">
              <a:extLst>
                <a:ext uri="{FF2B5EF4-FFF2-40B4-BE49-F238E27FC236}">
                  <a16:creationId xmlns:a16="http://schemas.microsoft.com/office/drawing/2014/main" id="{280F247B-B8FB-4E9B-8194-A4AC296203B8}"/>
                </a:ext>
              </a:extLst>
            </p:cNvPr>
            <p:cNvSpPr/>
            <p:nvPr/>
          </p:nvSpPr>
          <p:spPr>
            <a:xfrm>
              <a:off x="954271" y="1575158"/>
              <a:ext cx="1037320" cy="256531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41" name="i$1íďé">
            <a:extLst>
              <a:ext uri="{FF2B5EF4-FFF2-40B4-BE49-F238E27FC236}">
                <a16:creationId xmlns:a16="http://schemas.microsoft.com/office/drawing/2014/main" id="{D192A449-06BA-47AA-9D7C-5A240F3CE512}"/>
              </a:ext>
            </a:extLst>
          </p:cNvPr>
          <p:cNvGrpSpPr/>
          <p:nvPr/>
        </p:nvGrpSpPr>
        <p:grpSpPr>
          <a:xfrm>
            <a:off x="6053629" y="1745961"/>
            <a:ext cx="2627893" cy="3389971"/>
            <a:chOff x="907780" y="1575158"/>
            <a:chExt cx="1083811" cy="2646008"/>
          </a:xfrm>
        </p:grpSpPr>
        <p:sp>
          <p:nvSpPr>
            <p:cNvPr id="42" name="ïşľïḓè">
              <a:extLst>
                <a:ext uri="{FF2B5EF4-FFF2-40B4-BE49-F238E27FC236}">
                  <a16:creationId xmlns:a16="http://schemas.microsoft.com/office/drawing/2014/main" id="{998A39A8-49EF-4517-82D8-F48931B07C64}"/>
                </a:ext>
              </a:extLst>
            </p:cNvPr>
            <p:cNvSpPr/>
            <p:nvPr/>
          </p:nvSpPr>
          <p:spPr>
            <a:xfrm>
              <a:off x="907780" y="1655856"/>
              <a:ext cx="1037320" cy="256531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3" name="îšḻíḋê">
              <a:extLst>
                <a:ext uri="{FF2B5EF4-FFF2-40B4-BE49-F238E27FC236}">
                  <a16:creationId xmlns:a16="http://schemas.microsoft.com/office/drawing/2014/main" id="{CB798A6C-4156-46F3-ACB1-BDD0D70F568A}"/>
                </a:ext>
              </a:extLst>
            </p:cNvPr>
            <p:cNvSpPr/>
            <p:nvPr/>
          </p:nvSpPr>
          <p:spPr>
            <a:xfrm>
              <a:off x="954271" y="1575158"/>
              <a:ext cx="1037320" cy="256531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9" name="íṥļíḓè">
            <a:extLst>
              <a:ext uri="{FF2B5EF4-FFF2-40B4-BE49-F238E27FC236}">
                <a16:creationId xmlns:a16="http://schemas.microsoft.com/office/drawing/2014/main" id="{8F48E4A6-AAA6-BFE6-BA7D-8208619C7695}"/>
              </a:ext>
            </a:extLst>
          </p:cNvPr>
          <p:cNvSpPr txBox="1"/>
          <p:nvPr/>
        </p:nvSpPr>
        <p:spPr>
          <a:xfrm>
            <a:off x="3506284" y="2436932"/>
            <a:ext cx="2070803" cy="212365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 b="1" i="0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60000">
                      <a:schemeClr val="accent1"/>
                    </a:gs>
                  </a:gsLst>
                  <a:lin ang="2700000" scaled="0"/>
                </a:gradFill>
                <a:effectLst>
                  <a:outerShdw blurRad="76200" dist="50800" dir="5400000" algn="ctr" rotWithShape="0">
                    <a:schemeClr val="accent1">
                      <a:alpha val="20000"/>
                    </a:schemeClr>
                  </a:outerShdw>
                </a:effectLst>
              </a:defRPr>
            </a:lvl1pPr>
          </a:lstStyle>
          <a:p>
            <a:pPr algn="ctr"/>
            <a:r>
              <a:rPr lang="zh-CN" altLang="en-US" sz="3600" b="0" i="0" dirty="0">
                <a:solidFill>
                  <a:srgbClr val="333333"/>
                </a:solidFill>
                <a:effectLst/>
                <a:latin typeface="Sitka Text" pitchFamily="2" charset="0"/>
              </a:rPr>
              <a:t>卖布不带尺 </a:t>
            </a:r>
            <a:endParaRPr lang="en-US" altLang="zh-CN" sz="3600" b="0" i="0" dirty="0">
              <a:solidFill>
                <a:srgbClr val="333333"/>
              </a:solidFill>
              <a:effectLst/>
              <a:latin typeface="Sitka Text" pitchFamily="2" charset="0"/>
            </a:endParaRPr>
          </a:p>
          <a:p>
            <a:pPr algn="ctr"/>
            <a:endParaRPr lang="en-US" altLang="zh-CN" sz="3600" b="0" dirty="0">
              <a:solidFill>
                <a:srgbClr val="333333"/>
              </a:solidFill>
              <a:effectLst/>
              <a:latin typeface="Sitka Text" pitchFamily="2" charset="0"/>
            </a:endParaRPr>
          </a:p>
          <a:p>
            <a:pPr algn="ctr"/>
            <a:r>
              <a:rPr lang="zh-CN" altLang="en-US" sz="2400" b="0" i="0" dirty="0">
                <a:solidFill>
                  <a:srgbClr val="333333"/>
                </a:solidFill>
                <a:effectLst/>
                <a:latin typeface="+mn-ea"/>
              </a:rPr>
              <a:t>存心不量</a:t>
            </a:r>
            <a:r>
              <a:rPr lang="en-US" altLang="zh-CN" sz="2400" b="0" i="0" dirty="0">
                <a:solidFill>
                  <a:srgbClr val="333333"/>
                </a:solidFill>
                <a:effectLst/>
                <a:latin typeface="+mn-ea"/>
              </a:rPr>
              <a:t>(</a:t>
            </a:r>
            <a:r>
              <a:rPr lang="zh-CN" altLang="en-US" sz="2400" b="0" i="0" dirty="0">
                <a:solidFill>
                  <a:srgbClr val="333333"/>
                </a:solidFill>
                <a:effectLst/>
                <a:latin typeface="+mn-ea"/>
              </a:rPr>
              <a:t>良</a:t>
            </a:r>
            <a:r>
              <a:rPr lang="en-US" altLang="zh-CN" sz="2400" b="0" i="0" dirty="0">
                <a:solidFill>
                  <a:srgbClr val="333333"/>
                </a:solidFill>
                <a:effectLst/>
                <a:latin typeface="+mn-ea"/>
              </a:rPr>
              <a:t>)</a:t>
            </a:r>
            <a:endParaRPr lang="zh-CN" alt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</a:endParaRPr>
          </a:p>
        </p:txBody>
      </p:sp>
      <p:sp>
        <p:nvSpPr>
          <p:cNvPr id="14" name="íṥļíḓè">
            <a:extLst>
              <a:ext uri="{FF2B5EF4-FFF2-40B4-BE49-F238E27FC236}">
                <a16:creationId xmlns:a16="http://schemas.microsoft.com/office/drawing/2014/main" id="{C04008B9-E2B3-0398-37BC-D48195CA567D}"/>
              </a:ext>
            </a:extLst>
          </p:cNvPr>
          <p:cNvSpPr txBox="1"/>
          <p:nvPr/>
        </p:nvSpPr>
        <p:spPr>
          <a:xfrm>
            <a:off x="6326099" y="2448879"/>
            <a:ext cx="2070803" cy="212365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 b="1" i="0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60000">
                      <a:schemeClr val="accent1"/>
                    </a:gs>
                  </a:gsLst>
                  <a:lin ang="2700000" scaled="0"/>
                </a:gradFill>
                <a:effectLst>
                  <a:outerShdw blurRad="76200" dist="50800" dir="5400000" algn="ctr" rotWithShape="0">
                    <a:schemeClr val="accent1">
                      <a:alpha val="20000"/>
                    </a:schemeClr>
                  </a:outerShdw>
                </a:effectLst>
              </a:defRPr>
            </a:lvl1pPr>
          </a:lstStyle>
          <a:p>
            <a:pPr algn="ctr"/>
            <a:r>
              <a:rPr lang="zh-CN" altLang="en-US" sz="3600" b="0" i="0" dirty="0">
                <a:solidFill>
                  <a:srgbClr val="333333"/>
                </a:solidFill>
                <a:effectLst/>
                <a:latin typeface="Sitka Text" pitchFamily="2" charset="0"/>
              </a:rPr>
              <a:t>药铺裏开抽屉</a:t>
            </a:r>
            <a:endParaRPr lang="en-US" altLang="zh-CN" sz="3600" b="0" i="0" dirty="0">
              <a:solidFill>
                <a:srgbClr val="333333"/>
              </a:solidFill>
              <a:effectLst/>
              <a:latin typeface="Sitka Text" pitchFamily="2" charset="0"/>
            </a:endParaRPr>
          </a:p>
          <a:p>
            <a:pPr algn="ctr"/>
            <a:endParaRPr lang="en-US" altLang="zh-CN" sz="3600" b="0" i="0" dirty="0">
              <a:solidFill>
                <a:srgbClr val="333333"/>
              </a:solidFill>
              <a:effectLst/>
              <a:latin typeface="Sitka Text" pitchFamily="2" charset="0"/>
            </a:endParaRPr>
          </a:p>
          <a:p>
            <a:pPr algn="ctr"/>
            <a:r>
              <a:rPr lang="zh-CN" altLang="en-US" sz="2400" b="0" i="0" dirty="0">
                <a:solidFill>
                  <a:srgbClr val="333333"/>
                </a:solidFill>
                <a:effectLst/>
                <a:latin typeface="+mn-ea"/>
              </a:rPr>
              <a:t>找丸</a:t>
            </a:r>
            <a:r>
              <a:rPr lang="en-US" altLang="zh-CN" sz="2400" b="0" i="0" dirty="0">
                <a:solidFill>
                  <a:srgbClr val="333333"/>
                </a:solidFill>
                <a:effectLst/>
                <a:latin typeface="+mn-ea"/>
              </a:rPr>
              <a:t>(</a:t>
            </a:r>
            <a:r>
              <a:rPr lang="zh-CN" altLang="en-US" sz="2400" b="0" i="0" dirty="0">
                <a:solidFill>
                  <a:srgbClr val="333333"/>
                </a:solidFill>
                <a:effectLst/>
                <a:latin typeface="+mn-ea"/>
              </a:rPr>
              <a:t>玩</a:t>
            </a:r>
            <a:r>
              <a:rPr lang="en-US" altLang="zh-CN" sz="2400" b="0" i="0" dirty="0">
                <a:solidFill>
                  <a:srgbClr val="333333"/>
                </a:solidFill>
                <a:effectLst/>
                <a:latin typeface="+mn-ea"/>
              </a:rPr>
              <a:t>)</a:t>
            </a:r>
          </a:p>
        </p:txBody>
      </p:sp>
      <p:sp>
        <p:nvSpPr>
          <p:cNvPr id="5" name="íṥļíḓè">
            <a:extLst>
              <a:ext uri="{FF2B5EF4-FFF2-40B4-BE49-F238E27FC236}">
                <a16:creationId xmlns:a16="http://schemas.microsoft.com/office/drawing/2014/main" id="{FE0745F3-D633-2C03-8E27-C9739FD59315}"/>
              </a:ext>
            </a:extLst>
          </p:cNvPr>
          <p:cNvSpPr txBox="1"/>
          <p:nvPr/>
        </p:nvSpPr>
        <p:spPr>
          <a:xfrm>
            <a:off x="680419" y="2436932"/>
            <a:ext cx="2070803" cy="212365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 b="1" i="0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60000">
                      <a:schemeClr val="accent1"/>
                    </a:gs>
                  </a:gsLst>
                  <a:lin ang="2700000" scaled="0"/>
                </a:gradFill>
                <a:effectLst>
                  <a:outerShdw blurRad="76200" dist="50800" dir="5400000" algn="ctr" rotWithShape="0">
                    <a:schemeClr val="accent1">
                      <a:alpha val="20000"/>
                    </a:schemeClr>
                  </a:outerShdw>
                </a:effectLst>
              </a:defRPr>
            </a:lvl1pPr>
          </a:lstStyle>
          <a:p>
            <a:pPr algn="ctr"/>
            <a:r>
              <a:rPr lang="zh-CN" altLang="en-US" sz="3600" b="0" i="0" dirty="0">
                <a:solidFill>
                  <a:srgbClr val="333333"/>
                </a:solidFill>
                <a:effectLst/>
                <a:latin typeface="Sitka Text" pitchFamily="2" charset="0"/>
              </a:rPr>
              <a:t>唱戏的骑马</a:t>
            </a:r>
            <a:endParaRPr lang="en-US" altLang="zh-CN" sz="3600" b="0" dirty="0">
              <a:solidFill>
                <a:srgbClr val="333333"/>
              </a:solidFill>
              <a:effectLst/>
              <a:latin typeface="Sitka Text" pitchFamily="2" charset="0"/>
            </a:endParaRPr>
          </a:p>
          <a:p>
            <a:pPr algn="ctr"/>
            <a:endParaRPr lang="en-US" altLang="zh-CN" sz="2400" b="0" i="0" dirty="0">
              <a:solidFill>
                <a:srgbClr val="333333"/>
              </a:solidFill>
              <a:effectLst/>
              <a:latin typeface="Sitka Text" pitchFamily="2" charset="0"/>
            </a:endParaRPr>
          </a:p>
          <a:p>
            <a:pPr algn="ctr"/>
            <a:r>
              <a:rPr lang="en-US" altLang="zh-CN" sz="3600" b="0" i="0" dirty="0">
                <a:solidFill>
                  <a:srgbClr val="333333"/>
                </a:solidFill>
                <a:effectLst/>
                <a:latin typeface="Sitka Text" pitchFamily="2" charset="0"/>
              </a:rPr>
              <a:t> </a:t>
            </a:r>
            <a:r>
              <a:rPr lang="zh-CN" altLang="en-US" sz="2400" b="0" i="0" dirty="0">
                <a:solidFill>
                  <a:srgbClr val="333333"/>
                </a:solidFill>
                <a:effectLst/>
                <a:latin typeface="+mn-ea"/>
              </a:rPr>
              <a:t>步</a:t>
            </a:r>
            <a:r>
              <a:rPr lang="en-US" altLang="zh-CN" sz="2400" b="0" i="0" dirty="0">
                <a:solidFill>
                  <a:srgbClr val="333333"/>
                </a:solidFill>
                <a:effectLst/>
                <a:latin typeface="+mn-ea"/>
              </a:rPr>
              <a:t>(</a:t>
            </a:r>
            <a:r>
              <a:rPr lang="zh-CN" altLang="en-US" sz="2400" b="0" i="0" dirty="0">
                <a:solidFill>
                  <a:srgbClr val="333333"/>
                </a:solidFill>
                <a:effectLst/>
                <a:latin typeface="+mn-ea"/>
              </a:rPr>
              <a:t>不</a:t>
            </a:r>
            <a:r>
              <a:rPr lang="en-US" altLang="zh-CN" sz="2400" b="0" i="0" dirty="0">
                <a:solidFill>
                  <a:srgbClr val="333333"/>
                </a:solidFill>
                <a:effectLst/>
                <a:latin typeface="+mn-ea"/>
              </a:rPr>
              <a:t>)</a:t>
            </a:r>
            <a:r>
              <a:rPr lang="zh-CN" altLang="en-US" sz="2400" b="0" i="0" dirty="0">
                <a:solidFill>
                  <a:srgbClr val="333333"/>
                </a:solidFill>
                <a:effectLst/>
                <a:latin typeface="+mn-ea"/>
              </a:rPr>
              <a:t>行</a:t>
            </a:r>
            <a:endParaRPr lang="en-US" altLang="zh-CN" sz="2400" b="0" i="0" dirty="0">
              <a:solidFill>
                <a:srgbClr val="333333"/>
              </a:solidFill>
              <a:effectLst/>
              <a:latin typeface="+mn-ea"/>
            </a:endParaRPr>
          </a:p>
        </p:txBody>
      </p:sp>
      <p:grpSp>
        <p:nvGrpSpPr>
          <p:cNvPr id="6" name="íṥļîḓê">
            <a:extLst>
              <a:ext uri="{FF2B5EF4-FFF2-40B4-BE49-F238E27FC236}">
                <a16:creationId xmlns:a16="http://schemas.microsoft.com/office/drawing/2014/main" id="{C9BE696D-3DF6-A6AB-4C17-E5F990DD93A1}"/>
              </a:ext>
            </a:extLst>
          </p:cNvPr>
          <p:cNvGrpSpPr/>
          <p:nvPr/>
        </p:nvGrpSpPr>
        <p:grpSpPr>
          <a:xfrm>
            <a:off x="8891007" y="1745961"/>
            <a:ext cx="2627893" cy="3389971"/>
            <a:chOff x="907780" y="1575158"/>
            <a:chExt cx="1083811" cy="2646008"/>
          </a:xfrm>
        </p:grpSpPr>
        <p:sp>
          <p:nvSpPr>
            <p:cNvPr id="7" name="íšḻïdê">
              <a:extLst>
                <a:ext uri="{FF2B5EF4-FFF2-40B4-BE49-F238E27FC236}">
                  <a16:creationId xmlns:a16="http://schemas.microsoft.com/office/drawing/2014/main" id="{69D82455-46D4-0623-6C55-E4239DB3D71C}"/>
                </a:ext>
              </a:extLst>
            </p:cNvPr>
            <p:cNvSpPr/>
            <p:nvPr/>
          </p:nvSpPr>
          <p:spPr>
            <a:xfrm>
              <a:off x="907780" y="1655856"/>
              <a:ext cx="1037320" cy="256531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8" name="iṩ1íḓe">
              <a:extLst>
                <a:ext uri="{FF2B5EF4-FFF2-40B4-BE49-F238E27FC236}">
                  <a16:creationId xmlns:a16="http://schemas.microsoft.com/office/drawing/2014/main" id="{BB7806D3-64DD-E987-F6D0-7A3423D2A567}"/>
                </a:ext>
              </a:extLst>
            </p:cNvPr>
            <p:cNvSpPr/>
            <p:nvPr/>
          </p:nvSpPr>
          <p:spPr>
            <a:xfrm>
              <a:off x="954271" y="1575158"/>
              <a:ext cx="1037320" cy="256531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10" name="is1iďe">
            <a:extLst>
              <a:ext uri="{FF2B5EF4-FFF2-40B4-BE49-F238E27FC236}">
                <a16:creationId xmlns:a16="http://schemas.microsoft.com/office/drawing/2014/main" id="{FF87BE90-2B6C-0AA7-D1F7-4389301E61D5}"/>
              </a:ext>
            </a:extLst>
          </p:cNvPr>
          <p:cNvGrpSpPr/>
          <p:nvPr/>
        </p:nvGrpSpPr>
        <p:grpSpPr>
          <a:xfrm>
            <a:off x="9255433" y="1550476"/>
            <a:ext cx="577615" cy="577615"/>
            <a:chOff x="1523527" y="2173047"/>
            <a:chExt cx="577615" cy="577615"/>
          </a:xfrm>
        </p:grpSpPr>
        <p:sp>
          <p:nvSpPr>
            <p:cNvPr id="11" name="iśḷïḑé">
              <a:extLst>
                <a:ext uri="{FF2B5EF4-FFF2-40B4-BE49-F238E27FC236}">
                  <a16:creationId xmlns:a16="http://schemas.microsoft.com/office/drawing/2014/main" id="{4C89A89E-1361-8979-1E2F-BC3FB935928F}"/>
                </a:ext>
              </a:extLst>
            </p:cNvPr>
            <p:cNvSpPr/>
            <p:nvPr/>
          </p:nvSpPr>
          <p:spPr>
            <a:xfrm>
              <a:off x="1523527" y="2173047"/>
              <a:ext cx="577615" cy="577615"/>
            </a:xfrm>
            <a:prstGeom prst="octag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12" name="íŝḻíḑê">
              <a:extLst>
                <a:ext uri="{FF2B5EF4-FFF2-40B4-BE49-F238E27FC236}">
                  <a16:creationId xmlns:a16="http://schemas.microsoft.com/office/drawing/2014/main" id="{C892DF54-94DF-F3C2-8626-8D7A1BBD2113}"/>
                </a:ext>
              </a:extLst>
            </p:cNvPr>
            <p:cNvSpPr/>
            <p:nvPr/>
          </p:nvSpPr>
          <p:spPr bwMode="auto">
            <a:xfrm>
              <a:off x="1714070" y="2368532"/>
              <a:ext cx="196530" cy="193020"/>
            </a:xfrm>
            <a:custGeom>
              <a:avLst/>
              <a:gdLst>
                <a:gd name="connsiteX0" fmla="*/ 372339 w 533400"/>
                <a:gd name="connsiteY0" fmla="*/ 276846 h 523875"/>
                <a:gd name="connsiteX1" fmla="*/ 372339 w 533400"/>
                <a:gd name="connsiteY1" fmla="*/ 524496 h 523875"/>
                <a:gd name="connsiteX2" fmla="*/ 162789 w 533400"/>
                <a:gd name="connsiteY2" fmla="*/ 524496 h 523875"/>
                <a:gd name="connsiteX3" fmla="*/ 162789 w 533400"/>
                <a:gd name="connsiteY3" fmla="*/ 276846 h 523875"/>
                <a:gd name="connsiteX4" fmla="*/ 372339 w 533400"/>
                <a:gd name="connsiteY4" fmla="*/ 276846 h 523875"/>
                <a:gd name="connsiteX5" fmla="*/ 143739 w 533400"/>
                <a:gd name="connsiteY5" fmla="*/ 114921 h 523875"/>
                <a:gd name="connsiteX6" fmla="*/ 143739 w 533400"/>
                <a:gd name="connsiteY6" fmla="*/ 153021 h 523875"/>
                <a:gd name="connsiteX7" fmla="*/ 391389 w 533400"/>
                <a:gd name="connsiteY7" fmla="*/ 153021 h 523875"/>
                <a:gd name="connsiteX8" fmla="*/ 391389 w 533400"/>
                <a:gd name="connsiteY8" fmla="*/ 114921 h 523875"/>
                <a:gd name="connsiteX9" fmla="*/ 534264 w 533400"/>
                <a:gd name="connsiteY9" fmla="*/ 114921 h 523875"/>
                <a:gd name="connsiteX10" fmla="*/ 534264 w 533400"/>
                <a:gd name="connsiteY10" fmla="*/ 410196 h 523875"/>
                <a:gd name="connsiteX11" fmla="*/ 391389 w 533400"/>
                <a:gd name="connsiteY11" fmla="*/ 410196 h 523875"/>
                <a:gd name="connsiteX12" fmla="*/ 391389 w 533400"/>
                <a:gd name="connsiteY12" fmla="*/ 257796 h 523875"/>
                <a:gd name="connsiteX13" fmla="*/ 143739 w 533400"/>
                <a:gd name="connsiteY13" fmla="*/ 257796 h 523875"/>
                <a:gd name="connsiteX14" fmla="*/ 143739 w 533400"/>
                <a:gd name="connsiteY14" fmla="*/ 410196 h 523875"/>
                <a:gd name="connsiteX15" fmla="*/ 864 w 533400"/>
                <a:gd name="connsiteY15" fmla="*/ 410196 h 523875"/>
                <a:gd name="connsiteX16" fmla="*/ 864 w 533400"/>
                <a:gd name="connsiteY16" fmla="*/ 186359 h 523875"/>
                <a:gd name="connsiteX17" fmla="*/ 67539 w 533400"/>
                <a:gd name="connsiteY17" fmla="*/ 114921 h 523875"/>
                <a:gd name="connsiteX18" fmla="*/ 143739 w 533400"/>
                <a:gd name="connsiteY18" fmla="*/ 114921 h 523875"/>
                <a:gd name="connsiteX19" fmla="*/ 462827 w 533400"/>
                <a:gd name="connsiteY19" fmla="*/ 172071 h 523875"/>
                <a:gd name="connsiteX20" fmla="*/ 448539 w 533400"/>
                <a:gd name="connsiteY20" fmla="*/ 186359 h 523875"/>
                <a:gd name="connsiteX21" fmla="*/ 462827 w 533400"/>
                <a:gd name="connsiteY21" fmla="*/ 200646 h 523875"/>
                <a:gd name="connsiteX22" fmla="*/ 477114 w 533400"/>
                <a:gd name="connsiteY22" fmla="*/ 186359 h 523875"/>
                <a:gd name="connsiteX23" fmla="*/ 462827 w 533400"/>
                <a:gd name="connsiteY23" fmla="*/ 172071 h 523875"/>
                <a:gd name="connsiteX24" fmla="*/ 372339 w 533400"/>
                <a:gd name="connsiteY24" fmla="*/ 621 h 523875"/>
                <a:gd name="connsiteX25" fmla="*/ 372339 w 533400"/>
                <a:gd name="connsiteY25" fmla="*/ 133971 h 523875"/>
                <a:gd name="connsiteX26" fmla="*/ 162789 w 533400"/>
                <a:gd name="connsiteY26" fmla="*/ 133971 h 523875"/>
                <a:gd name="connsiteX27" fmla="*/ 162789 w 533400"/>
                <a:gd name="connsiteY27" fmla="*/ 621 h 523875"/>
                <a:gd name="connsiteX28" fmla="*/ 372339 w 533400"/>
                <a:gd name="connsiteY28" fmla="*/ 621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33400" h="523875">
                  <a:moveTo>
                    <a:pt x="372339" y="276846"/>
                  </a:moveTo>
                  <a:lnTo>
                    <a:pt x="372339" y="524496"/>
                  </a:lnTo>
                  <a:lnTo>
                    <a:pt x="162789" y="524496"/>
                  </a:lnTo>
                  <a:lnTo>
                    <a:pt x="162789" y="276846"/>
                  </a:lnTo>
                  <a:lnTo>
                    <a:pt x="372339" y="276846"/>
                  </a:lnTo>
                  <a:close/>
                  <a:moveTo>
                    <a:pt x="143739" y="114921"/>
                  </a:moveTo>
                  <a:lnTo>
                    <a:pt x="143739" y="153021"/>
                  </a:lnTo>
                  <a:lnTo>
                    <a:pt x="391389" y="153021"/>
                  </a:lnTo>
                  <a:lnTo>
                    <a:pt x="391389" y="114921"/>
                  </a:lnTo>
                  <a:lnTo>
                    <a:pt x="534264" y="114921"/>
                  </a:lnTo>
                  <a:lnTo>
                    <a:pt x="534264" y="410196"/>
                  </a:lnTo>
                  <a:lnTo>
                    <a:pt x="391389" y="410196"/>
                  </a:lnTo>
                  <a:lnTo>
                    <a:pt x="391389" y="257796"/>
                  </a:lnTo>
                  <a:lnTo>
                    <a:pt x="143739" y="257796"/>
                  </a:lnTo>
                  <a:lnTo>
                    <a:pt x="143739" y="410196"/>
                  </a:lnTo>
                  <a:lnTo>
                    <a:pt x="864" y="410196"/>
                  </a:lnTo>
                  <a:lnTo>
                    <a:pt x="864" y="186359"/>
                  </a:lnTo>
                  <a:lnTo>
                    <a:pt x="67539" y="114921"/>
                  </a:lnTo>
                  <a:lnTo>
                    <a:pt x="143739" y="114921"/>
                  </a:lnTo>
                  <a:close/>
                  <a:moveTo>
                    <a:pt x="462827" y="172071"/>
                  </a:moveTo>
                  <a:cubicBezTo>
                    <a:pt x="454921" y="172071"/>
                    <a:pt x="448539" y="178453"/>
                    <a:pt x="448539" y="186359"/>
                  </a:cubicBezTo>
                  <a:cubicBezTo>
                    <a:pt x="448539" y="194264"/>
                    <a:pt x="454921" y="200646"/>
                    <a:pt x="462827" y="200646"/>
                  </a:cubicBezTo>
                  <a:cubicBezTo>
                    <a:pt x="470732" y="200646"/>
                    <a:pt x="477114" y="194264"/>
                    <a:pt x="477114" y="186359"/>
                  </a:cubicBezTo>
                  <a:cubicBezTo>
                    <a:pt x="477114" y="178453"/>
                    <a:pt x="470732" y="172071"/>
                    <a:pt x="462827" y="172071"/>
                  </a:cubicBezTo>
                  <a:close/>
                  <a:moveTo>
                    <a:pt x="372339" y="621"/>
                  </a:moveTo>
                  <a:lnTo>
                    <a:pt x="372339" y="133971"/>
                  </a:lnTo>
                  <a:lnTo>
                    <a:pt x="162789" y="133971"/>
                  </a:lnTo>
                  <a:lnTo>
                    <a:pt x="162789" y="621"/>
                  </a:lnTo>
                  <a:lnTo>
                    <a:pt x="372339" y="6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endParaRPr lang="zh-CN" altLang="en-US" dirty="0"/>
            </a:p>
          </p:txBody>
        </p:sp>
      </p:grpSp>
      <p:sp>
        <p:nvSpPr>
          <p:cNvPr id="13" name="íṥļíḓè">
            <a:extLst>
              <a:ext uri="{FF2B5EF4-FFF2-40B4-BE49-F238E27FC236}">
                <a16:creationId xmlns:a16="http://schemas.microsoft.com/office/drawing/2014/main" id="{6FF84644-E14A-1D48-14EE-7A9679C70864}"/>
              </a:ext>
            </a:extLst>
          </p:cNvPr>
          <p:cNvSpPr txBox="1"/>
          <p:nvPr/>
        </p:nvSpPr>
        <p:spPr>
          <a:xfrm>
            <a:off x="9233369" y="2448879"/>
            <a:ext cx="2070803" cy="212365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 b="1" i="0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60000">
                      <a:schemeClr val="accent1"/>
                    </a:gs>
                  </a:gsLst>
                  <a:lin ang="2700000" scaled="0"/>
                </a:gradFill>
                <a:effectLst>
                  <a:outerShdw blurRad="76200" dist="50800" dir="5400000" algn="ctr" rotWithShape="0">
                    <a:schemeClr val="accent1">
                      <a:alpha val="20000"/>
                    </a:schemeClr>
                  </a:outerShdw>
                </a:effectLst>
              </a:defRPr>
            </a:lvl1pPr>
          </a:lstStyle>
          <a:p>
            <a:pPr algn="ctr"/>
            <a:r>
              <a:rPr lang="zh-CN" altLang="en-US" sz="3600" b="0" i="0" dirty="0">
                <a:solidFill>
                  <a:srgbClr val="333333"/>
                </a:solidFill>
                <a:effectLst/>
                <a:latin typeface="Sitka Text" pitchFamily="2" charset="0"/>
              </a:rPr>
              <a:t>炒咸菜不放酱油</a:t>
            </a:r>
            <a:endParaRPr lang="en-US" altLang="zh-CN" sz="3600" b="0" i="0" dirty="0">
              <a:solidFill>
                <a:srgbClr val="333333"/>
              </a:solidFill>
              <a:effectLst/>
              <a:latin typeface="Sitka Text" pitchFamily="2" charset="0"/>
            </a:endParaRPr>
          </a:p>
          <a:p>
            <a:pPr algn="ctr"/>
            <a:endParaRPr lang="en-US" altLang="zh-CN" sz="3600" b="0" i="0" dirty="0">
              <a:solidFill>
                <a:srgbClr val="333333"/>
              </a:solidFill>
              <a:effectLst/>
              <a:latin typeface="Sitka Text" pitchFamily="2" charset="0"/>
            </a:endParaRPr>
          </a:p>
          <a:p>
            <a:pPr algn="ctr"/>
            <a:r>
              <a:rPr lang="zh-CN" altLang="en-US" sz="2400" b="0" i="0" dirty="0">
                <a:solidFill>
                  <a:srgbClr val="333333"/>
                </a:solidFill>
                <a:effectLst/>
                <a:latin typeface="+mn-ea"/>
              </a:rPr>
              <a:t>有盐</a:t>
            </a:r>
            <a:r>
              <a:rPr lang="en-US" altLang="zh-CN" sz="2400" b="0" i="0" dirty="0">
                <a:solidFill>
                  <a:srgbClr val="333333"/>
                </a:solidFill>
                <a:effectLst/>
                <a:latin typeface="+mn-ea"/>
              </a:rPr>
              <a:t>(</a:t>
            </a:r>
            <a:r>
              <a:rPr lang="zh-CN" altLang="en-US" sz="2400" b="0" i="0" dirty="0">
                <a:solidFill>
                  <a:srgbClr val="333333"/>
                </a:solidFill>
                <a:effectLst/>
                <a:latin typeface="+mn-ea"/>
              </a:rPr>
              <a:t>言</a:t>
            </a:r>
            <a:r>
              <a:rPr lang="en-US" altLang="zh-CN" sz="2400" b="0" i="0" dirty="0">
                <a:solidFill>
                  <a:srgbClr val="333333"/>
                </a:solidFill>
                <a:effectLst/>
                <a:latin typeface="+mn-ea"/>
              </a:rPr>
              <a:t>)</a:t>
            </a:r>
            <a:r>
              <a:rPr lang="zh-CN" altLang="en-US" sz="2400" b="0" i="0" dirty="0">
                <a:solidFill>
                  <a:srgbClr val="333333"/>
                </a:solidFill>
                <a:effectLst/>
                <a:latin typeface="+mn-ea"/>
              </a:rPr>
              <a:t>在先</a:t>
            </a:r>
            <a:endParaRPr lang="en-US" altLang="zh-CN" sz="2400" b="0" i="0" dirty="0">
              <a:solidFill>
                <a:srgbClr val="333333"/>
              </a:solidFill>
              <a:effectLst/>
              <a:latin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40709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23" grpId="0" animBg="1"/>
      <p:bldP spid="36" grpId="0" animBg="1"/>
      <p:bldP spid="9" grpId="0"/>
      <p:bldP spid="14" grpId="0"/>
      <p:bldP spid="5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íṥ1ïďê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íṣ1íḑè">
            <a:extLst>
              <a:ext uri="{FF2B5EF4-FFF2-40B4-BE49-F238E27FC236}">
                <a16:creationId xmlns:a16="http://schemas.microsoft.com/office/drawing/2014/main" id="{1BC2B274-6096-4E6F-B8DF-3F118E2D9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630-C7FF-41C0-9923-C5E5E29EED81}" type="slidenum">
              <a:rPr lang="zh-CN" altLang="en-US" smtClean="0"/>
              <a:pPr/>
              <a:t>6</a:t>
            </a:fld>
            <a:endParaRPr lang="zh-CN" altLang="en-US"/>
          </a:p>
        </p:txBody>
      </p:sp>
      <p:sp>
        <p:nvSpPr>
          <p:cNvPr id="15" name="ïṡḷïḑe">
            <a:extLst>
              <a:ext uri="{FF2B5EF4-FFF2-40B4-BE49-F238E27FC236}">
                <a16:creationId xmlns:a16="http://schemas.microsoft.com/office/drawing/2014/main" id="{8FD43F21-5B98-4FC3-9A3A-D4253C3D8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z="3200" b="1" dirty="0">
                <a:solidFill>
                  <a:schemeClr val="tx1"/>
                </a:solidFill>
                <a:cs typeface="+mn-ea"/>
                <a:sym typeface="+mn-lt"/>
              </a:rPr>
              <a:t>有关谐音字的成语</a:t>
            </a:r>
            <a:endParaRPr lang="zh-CN" altLang="en-US" dirty="0"/>
          </a:p>
        </p:txBody>
      </p:sp>
      <p:grpSp>
        <p:nvGrpSpPr>
          <p:cNvPr id="9" name="îṩḻiḋe">
            <a:extLst>
              <a:ext uri="{FF2B5EF4-FFF2-40B4-BE49-F238E27FC236}">
                <a16:creationId xmlns:a16="http://schemas.microsoft.com/office/drawing/2014/main" id="{F8EEDCE3-9005-4DB9-9348-BAD35AA07B0F}"/>
              </a:ext>
            </a:extLst>
          </p:cNvPr>
          <p:cNvGrpSpPr/>
          <p:nvPr/>
        </p:nvGrpSpPr>
        <p:grpSpPr>
          <a:xfrm>
            <a:off x="1910472" y="4216103"/>
            <a:ext cx="262824" cy="339176"/>
            <a:chOff x="2091549" y="4132377"/>
            <a:chExt cx="303682" cy="391903"/>
          </a:xfrm>
        </p:grpSpPr>
        <p:pic>
          <p:nvPicPr>
            <p:cNvPr id="10" name="ïşḷiḍê">
              <a:extLst>
                <a:ext uri="{FF2B5EF4-FFF2-40B4-BE49-F238E27FC236}">
                  <a16:creationId xmlns:a16="http://schemas.microsoft.com/office/drawing/2014/main" id="{C90DEE90-753F-4726-8EC2-E42E94E050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011" t="41052" r="1640" b="54494"/>
            <a:stretch/>
          </p:blipFill>
          <p:spPr>
            <a:xfrm flipH="1" flipV="1">
              <a:off x="2091549" y="4132377"/>
              <a:ext cx="303682" cy="391903"/>
            </a:xfrm>
            <a:prstGeom prst="rect">
              <a:avLst/>
            </a:prstGeom>
          </p:spPr>
        </p:pic>
        <p:sp>
          <p:nvSpPr>
            <p:cNvPr id="11" name="isḷiḑé">
              <a:extLst>
                <a:ext uri="{FF2B5EF4-FFF2-40B4-BE49-F238E27FC236}">
                  <a16:creationId xmlns:a16="http://schemas.microsoft.com/office/drawing/2014/main" id="{48FC141A-45DB-49A5-BD11-14E2F56FC5E0}"/>
                </a:ext>
              </a:extLst>
            </p:cNvPr>
            <p:cNvSpPr txBox="1"/>
            <p:nvPr/>
          </p:nvSpPr>
          <p:spPr>
            <a:xfrm>
              <a:off x="2124469" y="4170975"/>
              <a:ext cx="209837" cy="284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000" dirty="0">
                  <a:solidFill>
                    <a:srgbClr val="B90919"/>
                  </a:solidFill>
                  <a:latin typeface="方正舒体" panose="02010601030101010101" pitchFamily="2" charset="-122"/>
                  <a:ea typeface="方正舒体" panose="02010601030101010101" pitchFamily="2" charset="-122"/>
                </a:rPr>
                <a:t>春</a:t>
              </a:r>
            </a:p>
          </p:txBody>
        </p:sp>
      </p:grpSp>
      <p:sp>
        <p:nvSpPr>
          <p:cNvPr id="20" name="îšľîdè">
            <a:extLst>
              <a:ext uri="{FF2B5EF4-FFF2-40B4-BE49-F238E27FC236}">
                <a16:creationId xmlns:a16="http://schemas.microsoft.com/office/drawing/2014/main" id="{712EB550-4C4E-4DA1-8B86-623506432450}"/>
              </a:ext>
            </a:extLst>
          </p:cNvPr>
          <p:cNvSpPr txBox="1"/>
          <p:nvPr/>
        </p:nvSpPr>
        <p:spPr>
          <a:xfrm>
            <a:off x="10287000" y="3806603"/>
            <a:ext cx="11079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b="1" dirty="0">
                <a:solidFill>
                  <a:srgbClr val="457A73"/>
                </a:solidFill>
              </a:rPr>
              <a:t>O2</a:t>
            </a:r>
            <a:endParaRPr lang="zh-CN" altLang="en-US" sz="5400" b="1" dirty="0">
              <a:solidFill>
                <a:srgbClr val="457A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8398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iṥļîde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íŝļíde">
            <a:extLst>
              <a:ext uri="{FF2B5EF4-FFF2-40B4-BE49-F238E27FC236}">
                <a16:creationId xmlns:a16="http://schemas.microsoft.com/office/drawing/2014/main" id="{234D92BD-6A26-4212-9E95-4D1D70D96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谐音成语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1</a:t>
            </a:r>
            <a:endParaRPr lang="zh-CN" altLang="en-US" dirty="0"/>
          </a:p>
        </p:txBody>
      </p:sp>
      <p:sp>
        <p:nvSpPr>
          <p:cNvPr id="5" name="íšḷíḓe">
            <a:extLst>
              <a:ext uri="{FF2B5EF4-FFF2-40B4-BE49-F238E27FC236}">
                <a16:creationId xmlns:a16="http://schemas.microsoft.com/office/drawing/2014/main" id="{46A523EA-A85B-4B3A-B499-2D42E2401596}"/>
              </a:ext>
            </a:extLst>
          </p:cNvPr>
          <p:cNvSpPr txBox="1"/>
          <p:nvPr/>
        </p:nvSpPr>
        <p:spPr>
          <a:xfrm>
            <a:off x="660400" y="2557123"/>
            <a:ext cx="30257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有关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生活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的谐音成语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cxnSp>
        <p:nvCxnSpPr>
          <p:cNvPr id="7" name="ïśḻíḍê">
            <a:extLst>
              <a:ext uri="{FF2B5EF4-FFF2-40B4-BE49-F238E27FC236}">
                <a16:creationId xmlns:a16="http://schemas.microsoft.com/office/drawing/2014/main" id="{6E714FB4-B606-44EE-B10D-93BA050B3A24}"/>
              </a:ext>
            </a:extLst>
          </p:cNvPr>
          <p:cNvCxnSpPr>
            <a:cxnSpLocks/>
          </p:cNvCxnSpPr>
          <p:nvPr/>
        </p:nvCxnSpPr>
        <p:spPr>
          <a:xfrm>
            <a:off x="3952875" y="2160715"/>
            <a:ext cx="0" cy="4074985"/>
          </a:xfrm>
          <a:prstGeom prst="line">
            <a:avLst/>
          </a:prstGeom>
          <a:ln w="12700">
            <a:solidFill>
              <a:schemeClr val="tx1">
                <a:lumMod val="95000"/>
                <a:lumOff val="5000"/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îŝḻiďè">
            <a:extLst>
              <a:ext uri="{FF2B5EF4-FFF2-40B4-BE49-F238E27FC236}">
                <a16:creationId xmlns:a16="http://schemas.microsoft.com/office/drawing/2014/main" id="{2361E6BE-46A6-4FAF-B964-1A9611B8058D}"/>
              </a:ext>
            </a:extLst>
          </p:cNvPr>
          <p:cNvGrpSpPr/>
          <p:nvPr/>
        </p:nvGrpSpPr>
        <p:grpSpPr>
          <a:xfrm>
            <a:off x="4328990" y="1209737"/>
            <a:ext cx="2854370" cy="877365"/>
            <a:chOff x="5076825" y="3707353"/>
            <a:chExt cx="2854370" cy="877365"/>
          </a:xfrm>
        </p:grpSpPr>
        <p:sp>
          <p:nvSpPr>
            <p:cNvPr id="20" name="íṡḻíḍê">
              <a:extLst>
                <a:ext uri="{FF2B5EF4-FFF2-40B4-BE49-F238E27FC236}">
                  <a16:creationId xmlns:a16="http://schemas.microsoft.com/office/drawing/2014/main" id="{F8A673A6-6592-4BE2-AA2B-32EEAE6F8AC9}"/>
                </a:ext>
              </a:extLst>
            </p:cNvPr>
            <p:cNvSpPr txBox="1"/>
            <p:nvPr/>
          </p:nvSpPr>
          <p:spPr>
            <a:xfrm>
              <a:off x="5076825" y="4085607"/>
              <a:ext cx="2854370" cy="499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kumimoji="0" sz="1050" i="0" u="none" strike="noStrike" cap="none" spc="0" normalizeH="0" baseline="0">
                  <a:ln>
                    <a:noFill/>
                  </a:ln>
                  <a:effectLst/>
                  <a:uLnTx/>
                  <a:uFillTx/>
                </a:defRPr>
              </a:lvl1pPr>
            </a:lstStyle>
            <a:p>
              <a:pPr algn="l"/>
              <a:r>
                <a:rPr lang="zh-CN" altLang="en-US" sz="2000" b="0" i="0" dirty="0">
                  <a:effectLst/>
                  <a:latin typeface="Helvetica Neue"/>
                </a:rPr>
                <a:t>随心所浴  </a:t>
              </a:r>
              <a:r>
                <a:rPr lang="en-US" altLang="zh-CN" sz="2000" dirty="0">
                  <a:latin typeface="Helvetica Neue"/>
                </a:rPr>
                <a:t>(</a:t>
              </a:r>
              <a:r>
                <a:rPr lang="zh-CN" altLang="en-US" sz="2000" b="0" i="0" strike="noStrike" dirty="0">
                  <a:effectLst/>
                  <a:latin typeface="Helvetica Neue"/>
                </a:rPr>
                <a:t>随心所欲</a:t>
              </a:r>
              <a:r>
                <a:rPr lang="en-US" altLang="zh-CN" sz="2000" b="0" i="0" strike="noStrike" dirty="0">
                  <a:effectLst/>
                  <a:latin typeface="Helvetica Neue"/>
                </a:rPr>
                <a:t>)</a:t>
              </a:r>
            </a:p>
          </p:txBody>
        </p:sp>
        <p:sp>
          <p:nvSpPr>
            <p:cNvPr id="21" name="ïSļíḑe">
              <a:extLst>
                <a:ext uri="{FF2B5EF4-FFF2-40B4-BE49-F238E27FC236}">
                  <a16:creationId xmlns:a16="http://schemas.microsoft.com/office/drawing/2014/main" id="{BB44A57D-BA44-4634-AA90-3B8EF752E41B}"/>
                </a:ext>
              </a:extLst>
            </p:cNvPr>
            <p:cNvSpPr txBox="1"/>
            <p:nvPr/>
          </p:nvSpPr>
          <p:spPr>
            <a:xfrm>
              <a:off x="5076825" y="3707353"/>
              <a:ext cx="16065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kumimoji="0" sz="1400" b="1" i="0" u="none" strike="noStrike" cap="none" spc="0" normalizeH="0" baseline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</a:defRPr>
              </a:lvl1pPr>
            </a:lstStyle>
            <a:p>
              <a:r>
                <a:rPr lang="zh-CN" altLang="en-US" sz="2000" dirty="0"/>
                <a:t>洗浴</a:t>
              </a:r>
              <a:endParaRPr lang="en-US" altLang="zh-CN" sz="2000" dirty="0"/>
            </a:p>
          </p:txBody>
        </p:sp>
      </p:grpSp>
      <p:sp>
        <p:nvSpPr>
          <p:cNvPr id="24" name="îšļïḍé">
            <a:extLst>
              <a:ext uri="{FF2B5EF4-FFF2-40B4-BE49-F238E27FC236}">
                <a16:creationId xmlns:a16="http://schemas.microsoft.com/office/drawing/2014/main" id="{4BECA7A4-1182-4ED3-B549-3CE8E9816665}"/>
              </a:ext>
            </a:extLst>
          </p:cNvPr>
          <p:cNvSpPr/>
          <p:nvPr/>
        </p:nvSpPr>
        <p:spPr>
          <a:xfrm>
            <a:off x="3952875" y="1167418"/>
            <a:ext cx="378254" cy="378254"/>
          </a:xfrm>
          <a:prstGeom prst="oct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22" name="íŝḻïďé">
            <a:extLst>
              <a:ext uri="{FF2B5EF4-FFF2-40B4-BE49-F238E27FC236}">
                <a16:creationId xmlns:a16="http://schemas.microsoft.com/office/drawing/2014/main" id="{A3E9F25C-3681-4687-8040-6B27B435161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8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0226"/>
          <a:stretch/>
        </p:blipFill>
        <p:spPr>
          <a:xfrm>
            <a:off x="6849837" y="0"/>
            <a:ext cx="5283234" cy="2810338"/>
          </a:xfrm>
          <a:prstGeom prst="rect">
            <a:avLst/>
          </a:prstGeom>
        </p:spPr>
      </p:pic>
      <p:grpSp>
        <p:nvGrpSpPr>
          <p:cNvPr id="35" name="îŝḻiďè">
            <a:extLst>
              <a:ext uri="{FF2B5EF4-FFF2-40B4-BE49-F238E27FC236}">
                <a16:creationId xmlns:a16="http://schemas.microsoft.com/office/drawing/2014/main" id="{B60D6719-0E8D-2CA0-E762-24552E5D38A8}"/>
              </a:ext>
            </a:extLst>
          </p:cNvPr>
          <p:cNvGrpSpPr/>
          <p:nvPr/>
        </p:nvGrpSpPr>
        <p:grpSpPr>
          <a:xfrm>
            <a:off x="6811941" y="1209737"/>
            <a:ext cx="2854370" cy="877365"/>
            <a:chOff x="5076825" y="3707353"/>
            <a:chExt cx="2854370" cy="877365"/>
          </a:xfrm>
        </p:grpSpPr>
        <p:sp>
          <p:nvSpPr>
            <p:cNvPr id="36" name="íṡḻíḍê">
              <a:extLst>
                <a:ext uri="{FF2B5EF4-FFF2-40B4-BE49-F238E27FC236}">
                  <a16:creationId xmlns:a16="http://schemas.microsoft.com/office/drawing/2014/main" id="{5959D2FB-619E-FBF9-72C8-1BFDB64C45F6}"/>
                </a:ext>
              </a:extLst>
            </p:cNvPr>
            <p:cNvSpPr txBox="1"/>
            <p:nvPr/>
          </p:nvSpPr>
          <p:spPr>
            <a:xfrm>
              <a:off x="5076825" y="4085607"/>
              <a:ext cx="2854370" cy="499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kumimoji="0" sz="1050" i="0" u="none" strike="noStrike" cap="none" spc="0" normalizeH="0" baseline="0">
                  <a:ln>
                    <a:noFill/>
                  </a:ln>
                  <a:effectLst/>
                  <a:uLnTx/>
                  <a:uFillTx/>
                </a:defRPr>
              </a:lvl1pPr>
            </a:lstStyle>
            <a:p>
              <a:pPr algn="l"/>
              <a:r>
                <a:rPr lang="zh-CN" altLang="en-US" sz="2000" b="0" i="0" dirty="0">
                  <a:effectLst/>
                  <a:latin typeface="Helvetica Neue"/>
                </a:rPr>
                <a:t>百衣百顺  </a:t>
              </a:r>
              <a:r>
                <a:rPr lang="en-US" altLang="zh-CN" sz="2000" b="0" i="0" dirty="0">
                  <a:effectLst/>
                  <a:latin typeface="Helvetica Neue"/>
                </a:rPr>
                <a:t>(</a:t>
              </a:r>
              <a:r>
                <a:rPr lang="zh-CN" altLang="en-US" sz="2000" b="0" i="0" dirty="0">
                  <a:effectLst/>
                  <a:latin typeface="Helvetica Neue"/>
                </a:rPr>
                <a:t>百依百顺</a:t>
              </a:r>
              <a:r>
                <a:rPr lang="en-US" altLang="zh-CN" sz="2000" b="0" i="0" dirty="0">
                  <a:effectLst/>
                  <a:latin typeface="Helvetica Neue"/>
                </a:rPr>
                <a:t>)</a:t>
              </a:r>
              <a:endParaRPr lang="zh-CN" altLang="en-US" sz="2000" b="0" i="0" dirty="0">
                <a:effectLst/>
                <a:latin typeface="Helvetica Neue"/>
              </a:endParaRPr>
            </a:p>
          </p:txBody>
        </p:sp>
        <p:sp>
          <p:nvSpPr>
            <p:cNvPr id="37" name="ïSļíḑe">
              <a:extLst>
                <a:ext uri="{FF2B5EF4-FFF2-40B4-BE49-F238E27FC236}">
                  <a16:creationId xmlns:a16="http://schemas.microsoft.com/office/drawing/2014/main" id="{15755358-B847-141C-5F25-5CC669D7A1C8}"/>
                </a:ext>
              </a:extLst>
            </p:cNvPr>
            <p:cNvSpPr txBox="1"/>
            <p:nvPr/>
          </p:nvSpPr>
          <p:spPr>
            <a:xfrm>
              <a:off x="5076825" y="3707353"/>
              <a:ext cx="16065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kumimoji="0" sz="1400" b="1" i="0" u="none" strike="noStrike" cap="none" spc="0" normalizeH="0" baseline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</a:defRPr>
              </a:lvl1pPr>
            </a:lstStyle>
            <a:p>
              <a:r>
                <a:rPr lang="zh-CN" altLang="en-US" sz="2000" dirty="0"/>
                <a:t>服装</a:t>
              </a:r>
              <a:endParaRPr lang="en-US" altLang="zh-CN" sz="2000" dirty="0"/>
            </a:p>
          </p:txBody>
        </p:sp>
      </p:grpSp>
      <p:sp>
        <p:nvSpPr>
          <p:cNvPr id="38" name="îšļïḍé">
            <a:extLst>
              <a:ext uri="{FF2B5EF4-FFF2-40B4-BE49-F238E27FC236}">
                <a16:creationId xmlns:a16="http://schemas.microsoft.com/office/drawing/2014/main" id="{8F3C9376-7F4B-5D5F-FB42-9F3F01ACB937}"/>
              </a:ext>
            </a:extLst>
          </p:cNvPr>
          <p:cNvSpPr/>
          <p:nvPr/>
        </p:nvSpPr>
        <p:spPr>
          <a:xfrm>
            <a:off x="6435826" y="1167418"/>
            <a:ext cx="378254" cy="378254"/>
          </a:xfrm>
          <a:prstGeom prst="oct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grpSp>
        <p:nvGrpSpPr>
          <p:cNvPr id="39" name="îŝḻiďè">
            <a:extLst>
              <a:ext uri="{FF2B5EF4-FFF2-40B4-BE49-F238E27FC236}">
                <a16:creationId xmlns:a16="http://schemas.microsoft.com/office/drawing/2014/main" id="{AA28EC65-E4CA-0CAF-6F35-C40FC4FE865E}"/>
              </a:ext>
            </a:extLst>
          </p:cNvPr>
          <p:cNvGrpSpPr/>
          <p:nvPr/>
        </p:nvGrpSpPr>
        <p:grpSpPr>
          <a:xfrm>
            <a:off x="9288057" y="1209737"/>
            <a:ext cx="2854370" cy="877365"/>
            <a:chOff x="5076825" y="3707353"/>
            <a:chExt cx="2854370" cy="877365"/>
          </a:xfrm>
        </p:grpSpPr>
        <p:sp>
          <p:nvSpPr>
            <p:cNvPr id="40" name="íṡḻíḍê">
              <a:extLst>
                <a:ext uri="{FF2B5EF4-FFF2-40B4-BE49-F238E27FC236}">
                  <a16:creationId xmlns:a16="http://schemas.microsoft.com/office/drawing/2014/main" id="{2ADA9CEA-B0C8-2E50-5627-021BBE272261}"/>
                </a:ext>
              </a:extLst>
            </p:cNvPr>
            <p:cNvSpPr txBox="1"/>
            <p:nvPr/>
          </p:nvSpPr>
          <p:spPr>
            <a:xfrm>
              <a:off x="5076825" y="4085607"/>
              <a:ext cx="2854370" cy="499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kumimoji="0" sz="1050" i="0" u="none" strike="noStrike" cap="none" spc="0" normalizeH="0" baseline="0">
                  <a:ln>
                    <a:noFill/>
                  </a:ln>
                  <a:effectLst/>
                  <a:uLnTx/>
                  <a:uFillTx/>
                </a:defRPr>
              </a:lvl1pPr>
            </a:lstStyle>
            <a:p>
              <a:pPr algn="l"/>
              <a:r>
                <a:rPr lang="zh-CN" altLang="en-US" sz="2000" b="0" i="0" dirty="0">
                  <a:effectLst/>
                  <a:latin typeface="Helvetica Neue"/>
                </a:rPr>
                <a:t>食全食美  </a:t>
              </a:r>
              <a:r>
                <a:rPr lang="en-US" altLang="zh-CN" sz="2000" b="0" i="0" dirty="0">
                  <a:effectLst/>
                  <a:latin typeface="Helvetica Neue"/>
                </a:rPr>
                <a:t>(</a:t>
              </a:r>
              <a:r>
                <a:rPr lang="zh-CN" altLang="en-US" sz="2000" b="0" i="0" strike="noStrike" dirty="0">
                  <a:effectLst/>
                  <a:latin typeface="Helvetica Neue"/>
                </a:rPr>
                <a:t>十全十美</a:t>
              </a:r>
              <a:r>
                <a:rPr lang="en-US" altLang="zh-CN" sz="2000" b="0" i="0" strike="noStrike" dirty="0">
                  <a:effectLst/>
                  <a:latin typeface="Helvetica Neue"/>
                </a:rPr>
                <a:t>)</a:t>
              </a:r>
              <a:endParaRPr lang="en-US" altLang="zh-CN" sz="2000" b="0" i="0" dirty="0">
                <a:effectLst/>
                <a:latin typeface="Helvetica Neue"/>
              </a:endParaRPr>
            </a:p>
          </p:txBody>
        </p:sp>
        <p:sp>
          <p:nvSpPr>
            <p:cNvPr id="41" name="ïSļíḑe">
              <a:extLst>
                <a:ext uri="{FF2B5EF4-FFF2-40B4-BE49-F238E27FC236}">
                  <a16:creationId xmlns:a16="http://schemas.microsoft.com/office/drawing/2014/main" id="{3B384206-B721-1649-3E9E-CE5BFC14792E}"/>
                </a:ext>
              </a:extLst>
            </p:cNvPr>
            <p:cNvSpPr txBox="1"/>
            <p:nvPr/>
          </p:nvSpPr>
          <p:spPr>
            <a:xfrm>
              <a:off x="5076825" y="3707353"/>
              <a:ext cx="16065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kumimoji="0" sz="1400" b="1" i="0" u="none" strike="noStrike" cap="none" spc="0" normalizeH="0" baseline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</a:defRPr>
              </a:lvl1pPr>
            </a:lstStyle>
            <a:p>
              <a:r>
                <a:rPr lang="zh-CN" altLang="en-US" sz="2000" dirty="0"/>
                <a:t>食品</a:t>
              </a:r>
              <a:endParaRPr lang="en-US" altLang="zh-CN" sz="2000" dirty="0"/>
            </a:p>
          </p:txBody>
        </p:sp>
      </p:grpSp>
      <p:sp>
        <p:nvSpPr>
          <p:cNvPr id="42" name="îšļïḍé">
            <a:extLst>
              <a:ext uri="{FF2B5EF4-FFF2-40B4-BE49-F238E27FC236}">
                <a16:creationId xmlns:a16="http://schemas.microsoft.com/office/drawing/2014/main" id="{E325B339-B79D-5160-0A61-79FB618E3371}"/>
              </a:ext>
            </a:extLst>
          </p:cNvPr>
          <p:cNvSpPr/>
          <p:nvPr/>
        </p:nvSpPr>
        <p:spPr>
          <a:xfrm>
            <a:off x="8911942" y="1167418"/>
            <a:ext cx="378254" cy="378254"/>
          </a:xfrm>
          <a:prstGeom prst="oct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cxnSp>
        <p:nvCxnSpPr>
          <p:cNvPr id="2" name="ïśḻíḍê">
            <a:extLst>
              <a:ext uri="{FF2B5EF4-FFF2-40B4-BE49-F238E27FC236}">
                <a16:creationId xmlns:a16="http://schemas.microsoft.com/office/drawing/2014/main" id="{3DE06350-69D2-6852-9B32-311C92D93F93}"/>
              </a:ext>
            </a:extLst>
          </p:cNvPr>
          <p:cNvCxnSpPr>
            <a:cxnSpLocks/>
          </p:cNvCxnSpPr>
          <p:nvPr/>
        </p:nvCxnSpPr>
        <p:spPr>
          <a:xfrm>
            <a:off x="6811941" y="1823272"/>
            <a:ext cx="0" cy="4074985"/>
          </a:xfrm>
          <a:prstGeom prst="line">
            <a:avLst/>
          </a:prstGeom>
          <a:ln w="12700">
            <a:solidFill>
              <a:schemeClr val="tx1">
                <a:lumMod val="95000"/>
                <a:lumOff val="5000"/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ïśḻíḍê">
            <a:extLst>
              <a:ext uri="{FF2B5EF4-FFF2-40B4-BE49-F238E27FC236}">
                <a16:creationId xmlns:a16="http://schemas.microsoft.com/office/drawing/2014/main" id="{07B16741-2572-D992-CAFD-E375191F67A8}"/>
              </a:ext>
            </a:extLst>
          </p:cNvPr>
          <p:cNvCxnSpPr>
            <a:cxnSpLocks/>
          </p:cNvCxnSpPr>
          <p:nvPr/>
        </p:nvCxnSpPr>
        <p:spPr>
          <a:xfrm>
            <a:off x="9288057" y="1823272"/>
            <a:ext cx="0" cy="4074985"/>
          </a:xfrm>
          <a:prstGeom prst="line">
            <a:avLst/>
          </a:prstGeom>
          <a:ln w="12700">
            <a:solidFill>
              <a:schemeClr val="tx1">
                <a:lumMod val="95000"/>
                <a:lumOff val="5000"/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>
            <a:extLst>
              <a:ext uri="{FF2B5EF4-FFF2-40B4-BE49-F238E27FC236}">
                <a16:creationId xmlns:a16="http://schemas.microsoft.com/office/drawing/2014/main" id="{CAF2FB58-0058-2192-A4D5-FB9FC901EFBE}"/>
              </a:ext>
            </a:extLst>
          </p:cNvPr>
          <p:cNvSpPr txBox="1"/>
          <p:nvPr/>
        </p:nvSpPr>
        <p:spPr>
          <a:xfrm>
            <a:off x="4447073" y="2318535"/>
            <a:ext cx="240195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dirty="0">
                <a:latin typeface="+mn-ea"/>
              </a:rPr>
              <a:t>“</a:t>
            </a:r>
            <a:r>
              <a:rPr lang="zh-CN" altLang="en-US" dirty="0">
                <a:latin typeface="+mn-ea"/>
              </a:rPr>
              <a:t>随心所欲</a:t>
            </a:r>
            <a:r>
              <a:rPr lang="en-US" altLang="zh-CN" dirty="0">
                <a:latin typeface="+mn-ea"/>
              </a:rPr>
              <a:t>”</a:t>
            </a:r>
            <a:r>
              <a:rPr lang="zh-CN" altLang="en-US" dirty="0">
                <a:latin typeface="+mn-ea"/>
              </a:rPr>
              <a:t>本意是无忧无虑自由自在，但在“随心所浴”这个词中是指洗澡很舒服。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C3A37949-78AB-6EDC-F241-B3A6CCF26A5F}"/>
              </a:ext>
            </a:extLst>
          </p:cNvPr>
          <p:cNvSpPr txBox="1"/>
          <p:nvPr/>
        </p:nvSpPr>
        <p:spPr>
          <a:xfrm>
            <a:off x="6848211" y="2318535"/>
            <a:ext cx="240195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dirty="0">
                <a:latin typeface="+mn-ea"/>
              </a:rPr>
              <a:t>“</a:t>
            </a:r>
            <a:r>
              <a:rPr lang="zh-CN" altLang="en-US" dirty="0">
                <a:latin typeface="+mn-ea"/>
              </a:rPr>
              <a:t>百依百顺</a:t>
            </a:r>
            <a:r>
              <a:rPr lang="en-US" altLang="zh-CN" dirty="0">
                <a:latin typeface="+mn-ea"/>
              </a:rPr>
              <a:t>”</a:t>
            </a:r>
            <a:r>
              <a:rPr lang="zh-CN" altLang="en-US" dirty="0">
                <a:latin typeface="+mn-ea"/>
              </a:rPr>
              <a:t>本意是在一切事情上都很顺从，但在“</a:t>
            </a:r>
            <a:r>
              <a:rPr lang="zh-CN" altLang="en-US" sz="1800" b="0" i="0" dirty="0">
                <a:effectLst/>
                <a:latin typeface="Helvetica Neue"/>
              </a:rPr>
              <a:t>百衣百顺 </a:t>
            </a:r>
            <a:r>
              <a:rPr lang="zh-CN" altLang="en-US" dirty="0">
                <a:latin typeface="+mn-ea"/>
              </a:rPr>
              <a:t>”这个词中是指穿什么衣服都顺眼。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94EDB89F-9133-D92B-C252-921BA5AA401D}"/>
              </a:ext>
            </a:extLst>
          </p:cNvPr>
          <p:cNvSpPr txBox="1"/>
          <p:nvPr/>
        </p:nvSpPr>
        <p:spPr>
          <a:xfrm>
            <a:off x="9248185" y="2322722"/>
            <a:ext cx="24019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dirty="0">
                <a:latin typeface="+mn-ea"/>
              </a:rPr>
              <a:t>“</a:t>
            </a:r>
            <a:r>
              <a:rPr lang="zh-CN" altLang="en-US" sz="1800" b="0" i="0" strike="noStrike" dirty="0">
                <a:effectLst/>
                <a:latin typeface="Helvetica Neue"/>
              </a:rPr>
              <a:t>十全十美</a:t>
            </a:r>
            <a:r>
              <a:rPr lang="en-US" altLang="zh-CN" dirty="0">
                <a:latin typeface="+mn-ea"/>
              </a:rPr>
              <a:t>”</a:t>
            </a:r>
            <a:r>
              <a:rPr lang="zh-CN" altLang="en-US" dirty="0">
                <a:latin typeface="+mn-ea"/>
              </a:rPr>
              <a:t>本意是事物非常完美，但在“</a:t>
            </a:r>
            <a:r>
              <a:rPr lang="zh-CN" altLang="en-US" sz="1800" b="0" i="0" dirty="0">
                <a:effectLst/>
                <a:latin typeface="Helvetica Neue"/>
              </a:rPr>
              <a:t>食全食美 </a:t>
            </a:r>
            <a:r>
              <a:rPr lang="zh-CN" altLang="en-US" dirty="0">
                <a:latin typeface="+mn-ea"/>
              </a:rPr>
              <a:t>”这个中是指食物非常好吃。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03265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4" grpId="0" animBg="1"/>
      <p:bldP spid="38" grpId="0" animBg="1"/>
      <p:bldP spid="42" grpId="0" animBg="1"/>
      <p:bldP spid="8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iṥļîde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íŝļíde">
            <a:extLst>
              <a:ext uri="{FF2B5EF4-FFF2-40B4-BE49-F238E27FC236}">
                <a16:creationId xmlns:a16="http://schemas.microsoft.com/office/drawing/2014/main" id="{234D92BD-6A26-4212-9E95-4D1D70D96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谐音成语 </a:t>
            </a:r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5" name="íšḷíḓe">
            <a:extLst>
              <a:ext uri="{FF2B5EF4-FFF2-40B4-BE49-F238E27FC236}">
                <a16:creationId xmlns:a16="http://schemas.microsoft.com/office/drawing/2014/main" id="{46A523EA-A85B-4B3A-B499-2D42E2401596}"/>
              </a:ext>
            </a:extLst>
          </p:cNvPr>
          <p:cNvSpPr txBox="1"/>
          <p:nvPr/>
        </p:nvSpPr>
        <p:spPr>
          <a:xfrm>
            <a:off x="660400" y="2557123"/>
            <a:ext cx="30257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其他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的谐音成语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cxnSp>
        <p:nvCxnSpPr>
          <p:cNvPr id="7" name="ïśḻíḍê">
            <a:extLst>
              <a:ext uri="{FF2B5EF4-FFF2-40B4-BE49-F238E27FC236}">
                <a16:creationId xmlns:a16="http://schemas.microsoft.com/office/drawing/2014/main" id="{6E714FB4-B606-44EE-B10D-93BA050B3A24}"/>
              </a:ext>
            </a:extLst>
          </p:cNvPr>
          <p:cNvCxnSpPr>
            <a:cxnSpLocks/>
          </p:cNvCxnSpPr>
          <p:nvPr/>
        </p:nvCxnSpPr>
        <p:spPr>
          <a:xfrm>
            <a:off x="3952875" y="2160715"/>
            <a:ext cx="0" cy="4074985"/>
          </a:xfrm>
          <a:prstGeom prst="line">
            <a:avLst/>
          </a:prstGeom>
          <a:ln w="12700">
            <a:solidFill>
              <a:schemeClr val="tx1">
                <a:lumMod val="95000"/>
                <a:lumOff val="5000"/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îŝḻiďè">
            <a:extLst>
              <a:ext uri="{FF2B5EF4-FFF2-40B4-BE49-F238E27FC236}">
                <a16:creationId xmlns:a16="http://schemas.microsoft.com/office/drawing/2014/main" id="{2361E6BE-46A6-4FAF-B964-1A9611B8058D}"/>
              </a:ext>
            </a:extLst>
          </p:cNvPr>
          <p:cNvGrpSpPr/>
          <p:nvPr/>
        </p:nvGrpSpPr>
        <p:grpSpPr>
          <a:xfrm>
            <a:off x="4328990" y="1209737"/>
            <a:ext cx="2854370" cy="877365"/>
            <a:chOff x="5076825" y="3707353"/>
            <a:chExt cx="2854370" cy="877365"/>
          </a:xfrm>
        </p:grpSpPr>
        <p:sp>
          <p:nvSpPr>
            <p:cNvPr id="20" name="íṡḻíḍê">
              <a:extLst>
                <a:ext uri="{FF2B5EF4-FFF2-40B4-BE49-F238E27FC236}">
                  <a16:creationId xmlns:a16="http://schemas.microsoft.com/office/drawing/2014/main" id="{F8A673A6-6592-4BE2-AA2B-32EEAE6F8AC9}"/>
                </a:ext>
              </a:extLst>
            </p:cNvPr>
            <p:cNvSpPr txBox="1"/>
            <p:nvPr/>
          </p:nvSpPr>
          <p:spPr>
            <a:xfrm>
              <a:off x="5076825" y="4085607"/>
              <a:ext cx="2854370" cy="499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kumimoji="0" sz="1050" i="0" u="none" strike="noStrike" cap="none" spc="0" normalizeH="0" baseline="0">
                  <a:ln>
                    <a:noFill/>
                  </a:ln>
                  <a:effectLst/>
                  <a:uLnTx/>
                  <a:uFillTx/>
                </a:defRPr>
              </a:lvl1pPr>
            </a:lstStyle>
            <a:p>
              <a:pPr algn="l"/>
              <a:r>
                <a:rPr lang="zh-CN" altLang="en-US" sz="2000" b="0" i="0" dirty="0">
                  <a:solidFill>
                    <a:srgbClr val="333333"/>
                  </a:solidFill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酒负胜名</a:t>
              </a:r>
              <a:r>
                <a:rPr lang="en-US" altLang="zh-CN" sz="2000" dirty="0">
                  <a:solidFill>
                    <a:srgbClr val="333333"/>
                  </a:solidFill>
                  <a:latin typeface="Helvetica Neue"/>
                  <a:ea typeface="Microsoft YaHei" panose="020B0503020204020204" pitchFamily="34" charset="-122"/>
                </a:rPr>
                <a:t>  (</a:t>
              </a:r>
              <a:r>
                <a:rPr lang="zh-CN" altLang="en-US" sz="2000" b="0" i="0" dirty="0">
                  <a:solidFill>
                    <a:srgbClr val="333333"/>
                  </a:solidFill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久负盛名</a:t>
              </a:r>
              <a:r>
                <a:rPr lang="en-US" altLang="zh-CN" sz="2000" dirty="0">
                  <a:solidFill>
                    <a:srgbClr val="333333"/>
                  </a:solidFill>
                  <a:latin typeface="Helvetica Neue"/>
                  <a:ea typeface="Microsoft YaHei" panose="020B0503020204020204" pitchFamily="34" charset="-122"/>
                </a:rPr>
                <a:t>)</a:t>
              </a:r>
            </a:p>
          </p:txBody>
        </p:sp>
        <p:sp>
          <p:nvSpPr>
            <p:cNvPr id="21" name="ïSļíḑe">
              <a:extLst>
                <a:ext uri="{FF2B5EF4-FFF2-40B4-BE49-F238E27FC236}">
                  <a16:creationId xmlns:a16="http://schemas.microsoft.com/office/drawing/2014/main" id="{BB44A57D-BA44-4634-AA90-3B8EF752E41B}"/>
                </a:ext>
              </a:extLst>
            </p:cNvPr>
            <p:cNvSpPr txBox="1"/>
            <p:nvPr/>
          </p:nvSpPr>
          <p:spPr>
            <a:xfrm>
              <a:off x="5076825" y="3707353"/>
              <a:ext cx="16065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kumimoji="0" sz="1400" b="1" i="0" u="none" strike="noStrike" cap="none" spc="0" normalizeH="0" baseline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</a:defRPr>
              </a:lvl1pPr>
            </a:lstStyle>
            <a:p>
              <a:r>
                <a:rPr lang="zh-CN" altLang="en-US" sz="2000" dirty="0"/>
                <a:t>酒</a:t>
              </a:r>
              <a:endParaRPr lang="en-US" altLang="zh-CN" sz="2000" dirty="0"/>
            </a:p>
          </p:txBody>
        </p:sp>
      </p:grpSp>
      <p:sp>
        <p:nvSpPr>
          <p:cNvPr id="24" name="îšļïḍé">
            <a:extLst>
              <a:ext uri="{FF2B5EF4-FFF2-40B4-BE49-F238E27FC236}">
                <a16:creationId xmlns:a16="http://schemas.microsoft.com/office/drawing/2014/main" id="{4BECA7A4-1182-4ED3-B549-3CE8E9816665}"/>
              </a:ext>
            </a:extLst>
          </p:cNvPr>
          <p:cNvSpPr/>
          <p:nvPr/>
        </p:nvSpPr>
        <p:spPr>
          <a:xfrm>
            <a:off x="3952875" y="1167418"/>
            <a:ext cx="378254" cy="378254"/>
          </a:xfrm>
          <a:prstGeom prst="oct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22" name="íŝḻïďé">
            <a:extLst>
              <a:ext uri="{FF2B5EF4-FFF2-40B4-BE49-F238E27FC236}">
                <a16:creationId xmlns:a16="http://schemas.microsoft.com/office/drawing/2014/main" id="{A3E9F25C-3681-4687-8040-6B27B435161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8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0226"/>
          <a:stretch/>
        </p:blipFill>
        <p:spPr>
          <a:xfrm>
            <a:off x="6849837" y="0"/>
            <a:ext cx="5283234" cy="2810338"/>
          </a:xfrm>
          <a:prstGeom prst="rect">
            <a:avLst/>
          </a:prstGeom>
        </p:spPr>
      </p:pic>
      <p:grpSp>
        <p:nvGrpSpPr>
          <p:cNvPr id="35" name="îŝḻiďè">
            <a:extLst>
              <a:ext uri="{FF2B5EF4-FFF2-40B4-BE49-F238E27FC236}">
                <a16:creationId xmlns:a16="http://schemas.microsoft.com/office/drawing/2014/main" id="{B60D6719-0E8D-2CA0-E762-24552E5D38A8}"/>
              </a:ext>
            </a:extLst>
          </p:cNvPr>
          <p:cNvGrpSpPr/>
          <p:nvPr/>
        </p:nvGrpSpPr>
        <p:grpSpPr>
          <a:xfrm>
            <a:off x="6811941" y="1209737"/>
            <a:ext cx="2854370" cy="1336914"/>
            <a:chOff x="5076825" y="3707353"/>
            <a:chExt cx="2854370" cy="1336914"/>
          </a:xfrm>
        </p:grpSpPr>
        <p:sp>
          <p:nvSpPr>
            <p:cNvPr id="36" name="íṡḻíḍê">
              <a:extLst>
                <a:ext uri="{FF2B5EF4-FFF2-40B4-BE49-F238E27FC236}">
                  <a16:creationId xmlns:a16="http://schemas.microsoft.com/office/drawing/2014/main" id="{5959D2FB-619E-FBF9-72C8-1BFDB64C45F6}"/>
                </a:ext>
              </a:extLst>
            </p:cNvPr>
            <p:cNvSpPr txBox="1"/>
            <p:nvPr/>
          </p:nvSpPr>
          <p:spPr>
            <a:xfrm>
              <a:off x="5076825" y="4085607"/>
              <a:ext cx="2854370" cy="958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kumimoji="0" sz="1050" i="0" u="none" strike="noStrike" cap="none" spc="0" normalizeH="0" baseline="0">
                  <a:ln>
                    <a:noFill/>
                  </a:ln>
                  <a:effectLst/>
                  <a:uLnTx/>
                  <a:uFillTx/>
                </a:defRPr>
              </a:lvl1pPr>
            </a:lstStyle>
            <a:p>
              <a:pPr algn="l"/>
              <a:r>
                <a:rPr lang="zh-CN" altLang="en-US" sz="2000" b="0" i="0" dirty="0">
                  <a:solidFill>
                    <a:srgbClr val="333333"/>
                  </a:solidFill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有杯无患</a:t>
              </a:r>
              <a:r>
                <a:rPr lang="en-US" altLang="zh-CN" sz="2000" dirty="0">
                  <a:solidFill>
                    <a:srgbClr val="333333"/>
                  </a:solidFill>
                  <a:latin typeface="Helvetica Neue"/>
                  <a:ea typeface="Microsoft YaHei" panose="020B0503020204020204" pitchFamily="34" charset="-122"/>
                </a:rPr>
                <a:t>  (</a:t>
              </a:r>
              <a:r>
                <a:rPr lang="zh-CN" altLang="en-US" sz="2000" b="0" i="0" dirty="0">
                  <a:solidFill>
                    <a:srgbClr val="333333"/>
                  </a:solidFill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有备无患</a:t>
              </a:r>
              <a:r>
                <a:rPr lang="en-US" altLang="zh-CN" sz="2000" dirty="0">
                  <a:solidFill>
                    <a:srgbClr val="333333"/>
                  </a:solidFill>
                  <a:latin typeface="Helvetica Neue"/>
                  <a:ea typeface="Microsoft YaHei" panose="020B0503020204020204" pitchFamily="34" charset="-122"/>
                </a:rPr>
                <a:t>)</a:t>
              </a:r>
            </a:p>
            <a:p>
              <a:endParaRPr lang="en-US" altLang="zh-CN" sz="2000" dirty="0">
                <a:solidFill>
                  <a:srgbClr val="333333"/>
                </a:solidFill>
                <a:latin typeface="Helvetica Neue"/>
              </a:endParaRPr>
            </a:p>
          </p:txBody>
        </p:sp>
        <p:sp>
          <p:nvSpPr>
            <p:cNvPr id="37" name="ïSļíḑe">
              <a:extLst>
                <a:ext uri="{FF2B5EF4-FFF2-40B4-BE49-F238E27FC236}">
                  <a16:creationId xmlns:a16="http://schemas.microsoft.com/office/drawing/2014/main" id="{15755358-B847-141C-5F25-5CC669D7A1C8}"/>
                </a:ext>
              </a:extLst>
            </p:cNvPr>
            <p:cNvSpPr txBox="1"/>
            <p:nvPr/>
          </p:nvSpPr>
          <p:spPr>
            <a:xfrm>
              <a:off x="5076825" y="3707353"/>
              <a:ext cx="16065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kumimoji="0" sz="1400" b="1" i="0" u="none" strike="noStrike" cap="none" spc="0" normalizeH="0" baseline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</a:defRPr>
              </a:lvl1pPr>
            </a:lstStyle>
            <a:p>
              <a:endParaRPr lang="en-US" altLang="zh-CN" sz="2000" dirty="0"/>
            </a:p>
          </p:txBody>
        </p:sp>
      </p:grpSp>
      <p:sp>
        <p:nvSpPr>
          <p:cNvPr id="38" name="îšļïḍé">
            <a:extLst>
              <a:ext uri="{FF2B5EF4-FFF2-40B4-BE49-F238E27FC236}">
                <a16:creationId xmlns:a16="http://schemas.microsoft.com/office/drawing/2014/main" id="{8F3C9376-7F4B-5D5F-FB42-9F3F01ACB937}"/>
              </a:ext>
            </a:extLst>
          </p:cNvPr>
          <p:cNvSpPr/>
          <p:nvPr/>
        </p:nvSpPr>
        <p:spPr>
          <a:xfrm>
            <a:off x="6435826" y="1167418"/>
            <a:ext cx="378254" cy="378254"/>
          </a:xfrm>
          <a:prstGeom prst="oct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40" name="íṡḻíḍê">
            <a:extLst>
              <a:ext uri="{FF2B5EF4-FFF2-40B4-BE49-F238E27FC236}">
                <a16:creationId xmlns:a16="http://schemas.microsoft.com/office/drawing/2014/main" id="{2ADA9CEA-B0C8-2E50-5627-021BBE272261}"/>
              </a:ext>
            </a:extLst>
          </p:cNvPr>
          <p:cNvSpPr txBox="1"/>
          <p:nvPr/>
        </p:nvSpPr>
        <p:spPr>
          <a:xfrm>
            <a:off x="9288057" y="1587991"/>
            <a:ext cx="2854370" cy="499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kumimoji="0" sz="1050" i="0" u="none" strike="noStrike" cap="none" spc="0" normalizeH="0" baseline="0">
                <a:ln>
                  <a:noFill/>
                </a:ln>
                <a:effectLst/>
                <a:uLnTx/>
                <a:uFillTx/>
              </a:defRPr>
            </a:lvl1pPr>
          </a:lstStyle>
          <a:p>
            <a:pPr marL="0" algn="l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zh-CN" altLang="zh-CN" sz="2000" kern="1200" dirty="0">
                <a:solidFill>
                  <a:srgbClr val="333333"/>
                </a:solidFill>
                <a:effectLst/>
                <a:latin typeface="Helvetica Neue"/>
                <a:ea typeface="微软雅黑" panose="020B0503020204020204" pitchFamily="34" charset="-122"/>
                <a:cs typeface="+mn-cs"/>
              </a:rPr>
              <a:t>一戴添娇  </a:t>
            </a:r>
            <a:r>
              <a:rPr lang="en-US" altLang="zh-CN" sz="2000" kern="1200" dirty="0">
                <a:solidFill>
                  <a:srgbClr val="333333"/>
                </a:solidFill>
                <a:effectLst/>
                <a:latin typeface="Helvetica Neue"/>
                <a:ea typeface="微软雅黑" panose="020B0503020204020204" pitchFamily="34" charset="-122"/>
                <a:cs typeface="+mn-cs"/>
              </a:rPr>
              <a:t>(</a:t>
            </a:r>
            <a:r>
              <a:rPr lang="zh-CN" altLang="zh-CN" sz="2000" kern="1200" dirty="0">
                <a:solidFill>
                  <a:srgbClr val="2F2F2F"/>
                </a:solidFill>
                <a:effectLst/>
                <a:latin typeface="Helvetica Neue"/>
                <a:ea typeface="微软雅黑" panose="020B0503020204020204" pitchFamily="34" charset="-122"/>
                <a:cs typeface="+mn-cs"/>
              </a:rPr>
              <a:t>一代天骄</a:t>
            </a:r>
            <a:r>
              <a:rPr lang="en-US" altLang="zh-CN" sz="2000" kern="1200" dirty="0">
                <a:solidFill>
                  <a:srgbClr val="333333"/>
                </a:solidFill>
                <a:effectLst/>
                <a:latin typeface="Helvetica Neue"/>
                <a:ea typeface="微软雅黑" panose="020B0503020204020204" pitchFamily="34" charset="-122"/>
                <a:cs typeface="+mn-cs"/>
              </a:rPr>
              <a:t>)</a:t>
            </a:r>
            <a:endParaRPr lang="zh-CN" altLang="zh-CN" sz="2000" dirty="0">
              <a:effectLst/>
            </a:endParaRPr>
          </a:p>
        </p:txBody>
      </p:sp>
      <p:sp>
        <p:nvSpPr>
          <p:cNvPr id="42" name="îšļïḍé">
            <a:extLst>
              <a:ext uri="{FF2B5EF4-FFF2-40B4-BE49-F238E27FC236}">
                <a16:creationId xmlns:a16="http://schemas.microsoft.com/office/drawing/2014/main" id="{E325B339-B79D-5160-0A61-79FB618E3371}"/>
              </a:ext>
            </a:extLst>
          </p:cNvPr>
          <p:cNvSpPr/>
          <p:nvPr/>
        </p:nvSpPr>
        <p:spPr>
          <a:xfrm>
            <a:off x="8911942" y="1167418"/>
            <a:ext cx="378254" cy="378254"/>
          </a:xfrm>
          <a:prstGeom prst="oct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cxnSp>
        <p:nvCxnSpPr>
          <p:cNvPr id="2" name="ïśḻíḍê">
            <a:extLst>
              <a:ext uri="{FF2B5EF4-FFF2-40B4-BE49-F238E27FC236}">
                <a16:creationId xmlns:a16="http://schemas.microsoft.com/office/drawing/2014/main" id="{3DE06350-69D2-6852-9B32-311C92D93F93}"/>
              </a:ext>
            </a:extLst>
          </p:cNvPr>
          <p:cNvCxnSpPr>
            <a:cxnSpLocks/>
          </p:cNvCxnSpPr>
          <p:nvPr/>
        </p:nvCxnSpPr>
        <p:spPr>
          <a:xfrm>
            <a:off x="6811941" y="1823272"/>
            <a:ext cx="0" cy="4074985"/>
          </a:xfrm>
          <a:prstGeom prst="line">
            <a:avLst/>
          </a:prstGeom>
          <a:ln w="12700">
            <a:solidFill>
              <a:schemeClr val="tx1">
                <a:lumMod val="95000"/>
                <a:lumOff val="5000"/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ïśḻíḍê">
            <a:extLst>
              <a:ext uri="{FF2B5EF4-FFF2-40B4-BE49-F238E27FC236}">
                <a16:creationId xmlns:a16="http://schemas.microsoft.com/office/drawing/2014/main" id="{07B16741-2572-D992-CAFD-E375191F67A8}"/>
              </a:ext>
            </a:extLst>
          </p:cNvPr>
          <p:cNvCxnSpPr>
            <a:cxnSpLocks/>
          </p:cNvCxnSpPr>
          <p:nvPr/>
        </p:nvCxnSpPr>
        <p:spPr>
          <a:xfrm>
            <a:off x="9288057" y="1823272"/>
            <a:ext cx="0" cy="4074985"/>
          </a:xfrm>
          <a:prstGeom prst="line">
            <a:avLst/>
          </a:prstGeom>
          <a:ln w="12700">
            <a:solidFill>
              <a:schemeClr val="tx1">
                <a:lumMod val="95000"/>
                <a:lumOff val="5000"/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>
            <a:extLst>
              <a:ext uri="{FF2B5EF4-FFF2-40B4-BE49-F238E27FC236}">
                <a16:creationId xmlns:a16="http://schemas.microsoft.com/office/drawing/2014/main" id="{CAF2FB58-0058-2192-A4D5-FB9FC901EFBE}"/>
              </a:ext>
            </a:extLst>
          </p:cNvPr>
          <p:cNvSpPr txBox="1"/>
          <p:nvPr/>
        </p:nvSpPr>
        <p:spPr>
          <a:xfrm>
            <a:off x="4447073" y="2318535"/>
            <a:ext cx="240195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dirty="0">
                <a:latin typeface="+mn-ea"/>
              </a:rPr>
              <a:t>“</a:t>
            </a:r>
            <a:r>
              <a:rPr lang="zh-CN" altLang="en-US" sz="1800" b="0" i="0" dirty="0">
                <a:solidFill>
                  <a:srgbClr val="333333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久负盛名</a:t>
            </a:r>
            <a:r>
              <a:rPr lang="en-US" altLang="zh-CN" dirty="0">
                <a:latin typeface="+mn-ea"/>
              </a:rPr>
              <a:t>”</a:t>
            </a:r>
            <a:r>
              <a:rPr lang="zh-CN" altLang="en-US" dirty="0">
                <a:latin typeface="+mn-ea"/>
              </a:rPr>
              <a:t>本意是长时期地拥有好名声，但在“</a:t>
            </a:r>
            <a:r>
              <a:rPr lang="zh-CN" altLang="en-US" sz="1800" b="0" i="0" dirty="0">
                <a:solidFill>
                  <a:srgbClr val="333333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酒负胜名</a:t>
            </a:r>
            <a:r>
              <a:rPr lang="zh-CN" altLang="en-US" dirty="0">
                <a:latin typeface="+mn-ea"/>
              </a:rPr>
              <a:t>”这个词中是指喝酒胜于他人。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C3A37949-78AB-6EDC-F241-B3A6CCF26A5F}"/>
              </a:ext>
            </a:extLst>
          </p:cNvPr>
          <p:cNvSpPr txBox="1"/>
          <p:nvPr/>
        </p:nvSpPr>
        <p:spPr>
          <a:xfrm>
            <a:off x="6848211" y="2318535"/>
            <a:ext cx="240195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dirty="0">
                <a:latin typeface="+mn-ea"/>
              </a:rPr>
              <a:t>“</a:t>
            </a:r>
            <a:r>
              <a:rPr lang="zh-CN" altLang="en-US" sz="1800" b="0" i="0" kern="1200" dirty="0">
                <a:solidFill>
                  <a:srgbClr val="333333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有备无患</a:t>
            </a:r>
            <a:r>
              <a:rPr lang="en-US" altLang="zh-CN" dirty="0">
                <a:latin typeface="+mn-ea"/>
              </a:rPr>
              <a:t>”</a:t>
            </a:r>
            <a:r>
              <a:rPr lang="zh-CN" altLang="en-US" dirty="0">
                <a:latin typeface="+mn-ea"/>
              </a:rPr>
              <a:t>本意是有准备就不会出事，但在“</a:t>
            </a:r>
            <a:r>
              <a:rPr lang="zh-CN" altLang="en-US" sz="1800" b="0" i="0" kern="1200" dirty="0">
                <a:solidFill>
                  <a:srgbClr val="333333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有杯无患</a:t>
            </a:r>
            <a:r>
              <a:rPr lang="zh-CN" altLang="en-US" dirty="0">
                <a:latin typeface="+mn-ea"/>
              </a:rPr>
              <a:t>”这个词中是指有杯子就不会出事。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94EDB89F-9133-D92B-C252-921BA5AA401D}"/>
              </a:ext>
            </a:extLst>
          </p:cNvPr>
          <p:cNvSpPr txBox="1"/>
          <p:nvPr/>
        </p:nvSpPr>
        <p:spPr>
          <a:xfrm>
            <a:off x="9248185" y="2322722"/>
            <a:ext cx="240195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dirty="0">
                <a:latin typeface="+mn-ea"/>
              </a:rPr>
              <a:t>“</a:t>
            </a:r>
            <a:r>
              <a:rPr lang="zh-CN" altLang="zh-CN" sz="1800" kern="1200" dirty="0">
                <a:solidFill>
                  <a:srgbClr val="2F2F2F"/>
                </a:solidFill>
                <a:effectLst/>
                <a:latin typeface="Helvetica Neue"/>
                <a:ea typeface="微软雅黑" panose="020B0503020204020204" pitchFamily="34" charset="-122"/>
                <a:cs typeface="+mn-cs"/>
              </a:rPr>
              <a:t>一代天骄</a:t>
            </a:r>
            <a:r>
              <a:rPr lang="en-US" altLang="zh-CN" dirty="0">
                <a:latin typeface="+mn-ea"/>
              </a:rPr>
              <a:t>”</a:t>
            </a:r>
            <a:r>
              <a:rPr lang="zh-CN" altLang="en-US" dirty="0">
                <a:latin typeface="+mn-ea"/>
              </a:rPr>
              <a:t>本意是称雄一世的人物，但在“</a:t>
            </a:r>
            <a:r>
              <a:rPr lang="zh-CN" altLang="zh-CN" sz="1800" kern="1200" dirty="0">
                <a:solidFill>
                  <a:srgbClr val="333333"/>
                </a:solidFill>
                <a:effectLst/>
                <a:latin typeface="Helvetica Neue"/>
                <a:ea typeface="微软雅黑" panose="020B0503020204020204" pitchFamily="34" charset="-122"/>
                <a:cs typeface="+mn-cs"/>
              </a:rPr>
              <a:t>一戴添娇 </a:t>
            </a:r>
            <a:r>
              <a:rPr lang="zh-CN" altLang="en-US" dirty="0">
                <a:latin typeface="+mn-ea"/>
              </a:rPr>
              <a:t>”这个中是指带上之后就变得娇气了。</a:t>
            </a:r>
          </a:p>
        </p:txBody>
      </p:sp>
      <p:sp>
        <p:nvSpPr>
          <p:cNvPr id="17" name="ïSļíḑe">
            <a:extLst>
              <a:ext uri="{FF2B5EF4-FFF2-40B4-BE49-F238E27FC236}">
                <a16:creationId xmlns:a16="http://schemas.microsoft.com/office/drawing/2014/main" id="{5E85AA52-C7FB-4A42-655A-4F73EEC63C44}"/>
              </a:ext>
            </a:extLst>
          </p:cNvPr>
          <p:cNvSpPr txBox="1"/>
          <p:nvPr/>
        </p:nvSpPr>
        <p:spPr>
          <a:xfrm>
            <a:off x="6821297" y="1198876"/>
            <a:ext cx="1606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kumimoji="0" sz="1400" b="1" i="0" u="none" strike="noStrike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defRPr>
            </a:lvl1pPr>
          </a:lstStyle>
          <a:p>
            <a:r>
              <a:rPr lang="zh-CN" altLang="en-US" sz="1800" dirty="0">
                <a:latin typeface="Arial" panose="020B0604020202020204" pitchFamily="34" charset="0"/>
                <a:ea typeface="微软雅黑" panose="020B0503020204020204" pitchFamily="34" charset="-122"/>
              </a:rPr>
              <a:t>其他</a:t>
            </a:r>
            <a:endParaRPr lang="en-US" altLang="zh-CN" sz="2000" dirty="0"/>
          </a:p>
        </p:txBody>
      </p:sp>
      <p:sp>
        <p:nvSpPr>
          <p:cNvPr id="6" name="ïSļíḑe">
            <a:extLst>
              <a:ext uri="{FF2B5EF4-FFF2-40B4-BE49-F238E27FC236}">
                <a16:creationId xmlns:a16="http://schemas.microsoft.com/office/drawing/2014/main" id="{AA59128A-8E28-45E7-A90F-5133DB11F6BD}"/>
              </a:ext>
            </a:extLst>
          </p:cNvPr>
          <p:cNvSpPr txBox="1"/>
          <p:nvPr/>
        </p:nvSpPr>
        <p:spPr>
          <a:xfrm>
            <a:off x="9340005" y="1204104"/>
            <a:ext cx="1606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kumimoji="0" sz="1400" b="1" i="0" u="none" strike="noStrike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defRPr>
            </a:lvl1pPr>
          </a:lstStyle>
          <a:p>
            <a:r>
              <a:rPr lang="zh-CN" altLang="en-US" sz="1800" dirty="0">
                <a:latin typeface="Arial" panose="020B0604020202020204" pitchFamily="34" charset="0"/>
                <a:ea typeface="微软雅黑" panose="020B0503020204020204" pitchFamily="34" charset="-122"/>
              </a:rPr>
              <a:t>其他</a:t>
            </a:r>
            <a:endParaRPr lang="en-US" altLang="zh-CN" sz="2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87390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4" grpId="0" animBg="1"/>
      <p:bldP spid="38" grpId="0" animBg="1"/>
      <p:bldP spid="40" grpId="0"/>
      <p:bldP spid="42" grpId="0" animBg="1"/>
      <p:bldP spid="8" grpId="0"/>
      <p:bldP spid="10" grpId="0"/>
      <p:bldP spid="11" grpId="0"/>
      <p:bldP spid="17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ïṣ1íḑê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ṥ1ïḑê">
            <a:extLst>
              <a:ext uri="{FF2B5EF4-FFF2-40B4-BE49-F238E27FC236}">
                <a16:creationId xmlns:a16="http://schemas.microsoft.com/office/drawing/2014/main" id="{1BC2B274-6096-4E6F-B8DF-3F118E2D9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630-C7FF-41C0-9923-C5E5E29EED81}" type="slidenum">
              <a:rPr lang="zh-CN" altLang="en-US" smtClean="0"/>
              <a:pPr/>
              <a:t>9</a:t>
            </a:fld>
            <a:endParaRPr lang="zh-CN" altLang="en-US"/>
          </a:p>
        </p:txBody>
      </p:sp>
      <p:sp>
        <p:nvSpPr>
          <p:cNvPr id="15" name="îŝ1iḋé">
            <a:extLst>
              <a:ext uri="{FF2B5EF4-FFF2-40B4-BE49-F238E27FC236}">
                <a16:creationId xmlns:a16="http://schemas.microsoft.com/office/drawing/2014/main" id="{8FD43F21-5B98-4FC3-9A3A-D4253C3D8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z="3200" b="1" dirty="0">
                <a:solidFill>
                  <a:schemeClr val="tx1"/>
                </a:solidFill>
                <a:cs typeface="+mn-ea"/>
                <a:sym typeface="+mn-lt"/>
              </a:rPr>
              <a:t>有关谐音字的有趣故事</a:t>
            </a:r>
            <a:endParaRPr lang="zh-CN" altLang="en-US" dirty="0"/>
          </a:p>
        </p:txBody>
      </p:sp>
      <p:grpSp>
        <p:nvGrpSpPr>
          <p:cNvPr id="9" name="îṣľíḑê">
            <a:extLst>
              <a:ext uri="{FF2B5EF4-FFF2-40B4-BE49-F238E27FC236}">
                <a16:creationId xmlns:a16="http://schemas.microsoft.com/office/drawing/2014/main" id="{F8EEDCE3-9005-4DB9-9348-BAD35AA07B0F}"/>
              </a:ext>
            </a:extLst>
          </p:cNvPr>
          <p:cNvGrpSpPr/>
          <p:nvPr/>
        </p:nvGrpSpPr>
        <p:grpSpPr>
          <a:xfrm>
            <a:off x="1910472" y="4216103"/>
            <a:ext cx="262824" cy="339176"/>
            <a:chOff x="2091549" y="4132377"/>
            <a:chExt cx="303682" cy="391903"/>
          </a:xfrm>
        </p:grpSpPr>
        <p:pic>
          <p:nvPicPr>
            <p:cNvPr id="10" name="îš1iḓè">
              <a:extLst>
                <a:ext uri="{FF2B5EF4-FFF2-40B4-BE49-F238E27FC236}">
                  <a16:creationId xmlns:a16="http://schemas.microsoft.com/office/drawing/2014/main" id="{C90DEE90-753F-4726-8EC2-E42E94E050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011" t="41052" r="1640" b="54494"/>
            <a:stretch/>
          </p:blipFill>
          <p:spPr>
            <a:xfrm flipH="1" flipV="1">
              <a:off x="2091549" y="4132377"/>
              <a:ext cx="303682" cy="391903"/>
            </a:xfrm>
            <a:prstGeom prst="rect">
              <a:avLst/>
            </a:prstGeom>
          </p:spPr>
        </p:pic>
        <p:sp>
          <p:nvSpPr>
            <p:cNvPr id="11" name="ïšlîḋe">
              <a:extLst>
                <a:ext uri="{FF2B5EF4-FFF2-40B4-BE49-F238E27FC236}">
                  <a16:creationId xmlns:a16="http://schemas.microsoft.com/office/drawing/2014/main" id="{48FC141A-45DB-49A5-BD11-14E2F56FC5E0}"/>
                </a:ext>
              </a:extLst>
            </p:cNvPr>
            <p:cNvSpPr txBox="1"/>
            <p:nvPr/>
          </p:nvSpPr>
          <p:spPr>
            <a:xfrm>
              <a:off x="2124469" y="4170975"/>
              <a:ext cx="209837" cy="284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000" dirty="0">
                  <a:solidFill>
                    <a:srgbClr val="B90919"/>
                  </a:solidFill>
                  <a:latin typeface="方正舒体" panose="02010601030101010101" pitchFamily="2" charset="-122"/>
                  <a:ea typeface="方正舒体" panose="02010601030101010101" pitchFamily="2" charset="-122"/>
                </a:rPr>
                <a:t>春</a:t>
              </a:r>
            </a:p>
          </p:txBody>
        </p:sp>
      </p:grpSp>
      <p:sp>
        <p:nvSpPr>
          <p:cNvPr id="20" name="íşļïḓe">
            <a:extLst>
              <a:ext uri="{FF2B5EF4-FFF2-40B4-BE49-F238E27FC236}">
                <a16:creationId xmlns:a16="http://schemas.microsoft.com/office/drawing/2014/main" id="{712EB550-4C4E-4DA1-8B86-623506432450}"/>
              </a:ext>
            </a:extLst>
          </p:cNvPr>
          <p:cNvSpPr txBox="1"/>
          <p:nvPr/>
        </p:nvSpPr>
        <p:spPr>
          <a:xfrm>
            <a:off x="10287000" y="3806603"/>
            <a:ext cx="11079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b="1" dirty="0">
                <a:solidFill>
                  <a:srgbClr val="457A73"/>
                </a:solidFill>
              </a:rPr>
              <a:t>O3</a:t>
            </a:r>
            <a:endParaRPr lang="zh-CN" altLang="en-US" sz="5400" b="1" dirty="0">
              <a:solidFill>
                <a:srgbClr val="457A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298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&quot;GuidesStyle_Normal&quot;,&quot;Name&quot;:&quot;正常&quot;,&quot;Kind&quot;:&quot;System&quot;,&quot;OldGuidesSetting&quot;:{&quot;HeaderHeight&quot;:15.0,&quot;FooterHeight&quot;:9.0,&quot;SideMargin&quot;:5.5,&quot;TopMargin&quot;:0.0,&quot;BottomMargin&quot;:0.0,&quot;IntervalMargin&quot;:1.5}}"/>
  <p:tag name="ISLIDE.THEME" val="9ea8de6d-0c70-4c09-a805-e7fe61e496e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614599;"/>
  <p:tag name="ISLIDE.TEMPLATE" val="https://www.islide.cc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648593;"/>
  <p:tag name="ISLIDE.TEMPLATE" val="https://www.islide.cc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648593;"/>
  <p:tag name="ISLIDE.TEMPLATE" val="https://www.islide.cc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764288;"/>
  <p:tag name="ISLIDE.TEMPLATE" val="https://www.islide.cc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764288;"/>
  <p:tag name="ISLIDE.TEMPLATE" val="https://www.islide.cc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581194;"/>
  <p:tag name="ISLIDE.SMARTDIAGRAM" val="#760810;"/>
  <p:tag name="ISLIDE.TEMPLATE" val="https://www.islide.cc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581194;"/>
  <p:tag name="ISLIDE.SMARTDIAGRAM" val="#760810;"/>
  <p:tag name="ISLIDE.TEMPLATE" val="https://www.islide.cc;"/>
</p:tagLst>
</file>

<file path=ppt/theme/theme1.xml><?xml version="1.0" encoding="utf-8"?>
<a:theme xmlns:a="http://schemas.openxmlformats.org/drawingml/2006/main" name="Designed by iSlide">
  <a:themeElements>
    <a:clrScheme name="iSlide VI标准">
      <a:dk1>
        <a:srgbClr val="2F2F2F"/>
      </a:dk1>
      <a:lt1>
        <a:srgbClr val="FFFFFF"/>
      </a:lt1>
      <a:dk2>
        <a:srgbClr val="778495"/>
      </a:dk2>
      <a:lt2>
        <a:srgbClr val="F0F0F0"/>
      </a:lt2>
      <a:accent1>
        <a:srgbClr val="56867F"/>
      </a:accent1>
      <a:accent2>
        <a:srgbClr val="67B3A9"/>
      </a:accent2>
      <a:accent3>
        <a:srgbClr val="DBD496"/>
      </a:accent3>
      <a:accent4>
        <a:srgbClr val="939393"/>
      </a:accent4>
      <a:accent5>
        <a:srgbClr val="BBBBBB"/>
      </a:accent5>
      <a:accent6>
        <a:srgbClr val="DBDBDB"/>
      </a:accent6>
      <a:hlink>
        <a:srgbClr val="F84D4D"/>
      </a:hlink>
      <a:folHlink>
        <a:srgbClr val="979797"/>
      </a:folHlink>
    </a:clrScheme>
    <a:fontScheme name="标准字体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Default.potx" id="{1D9758C4-BF53-48D5-9F51-21F468A6C710}" vid="{F0E1EFAF-5478-48F0-8152-DA9350739AF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iSlide VI标准">
    <a:dk1>
      <a:srgbClr val="2F2F2F"/>
    </a:dk1>
    <a:lt1>
      <a:srgbClr val="FFFFFF"/>
    </a:lt1>
    <a:dk2>
      <a:srgbClr val="778495"/>
    </a:dk2>
    <a:lt2>
      <a:srgbClr val="F0F0F0"/>
    </a:lt2>
    <a:accent1>
      <a:srgbClr val="56867F"/>
    </a:accent1>
    <a:accent2>
      <a:srgbClr val="67B3A9"/>
    </a:accent2>
    <a:accent3>
      <a:srgbClr val="DBD496"/>
    </a:accent3>
    <a:accent4>
      <a:srgbClr val="939393"/>
    </a:accent4>
    <a:accent5>
      <a:srgbClr val="BBBBBB"/>
    </a:accent5>
    <a:accent6>
      <a:srgbClr val="DBDBDB"/>
    </a:accent6>
    <a:hlink>
      <a:srgbClr val="F84D4D"/>
    </a:hlink>
    <a:folHlink>
      <a:srgbClr val="979797"/>
    </a:folHlink>
  </a:clrScheme>
</a:themeOverride>
</file>

<file path=ppt/theme/themeOverride2.xml><?xml version="1.0" encoding="utf-8"?>
<a:themeOverride xmlns:a="http://schemas.openxmlformats.org/drawingml/2006/main">
  <a:clrScheme name="iSlide VI标准">
    <a:dk1>
      <a:srgbClr val="2F2F2F"/>
    </a:dk1>
    <a:lt1>
      <a:srgbClr val="FFFFFF"/>
    </a:lt1>
    <a:dk2>
      <a:srgbClr val="778495"/>
    </a:dk2>
    <a:lt2>
      <a:srgbClr val="F0F0F0"/>
    </a:lt2>
    <a:accent1>
      <a:srgbClr val="56867F"/>
    </a:accent1>
    <a:accent2>
      <a:srgbClr val="67B3A9"/>
    </a:accent2>
    <a:accent3>
      <a:srgbClr val="DBD496"/>
    </a:accent3>
    <a:accent4>
      <a:srgbClr val="939393"/>
    </a:accent4>
    <a:accent5>
      <a:srgbClr val="BBBBBB"/>
    </a:accent5>
    <a:accent6>
      <a:srgbClr val="DBDBDB"/>
    </a:accent6>
    <a:hlink>
      <a:srgbClr val="F84D4D"/>
    </a:hlink>
    <a:folHlink>
      <a:srgbClr val="979797"/>
    </a:folHlink>
  </a:clrScheme>
</a:themeOverride>
</file>

<file path=ppt/theme/themeOverride3.xml><?xml version="1.0" encoding="utf-8"?>
<a:themeOverride xmlns:a="http://schemas.openxmlformats.org/drawingml/2006/main">
  <a:clrScheme name="iSlide VI标准">
    <a:dk1>
      <a:srgbClr val="2F2F2F"/>
    </a:dk1>
    <a:lt1>
      <a:srgbClr val="FFFFFF"/>
    </a:lt1>
    <a:dk2>
      <a:srgbClr val="778495"/>
    </a:dk2>
    <a:lt2>
      <a:srgbClr val="F0F0F0"/>
    </a:lt2>
    <a:accent1>
      <a:srgbClr val="56867F"/>
    </a:accent1>
    <a:accent2>
      <a:srgbClr val="67B3A9"/>
    </a:accent2>
    <a:accent3>
      <a:srgbClr val="DBD496"/>
    </a:accent3>
    <a:accent4>
      <a:srgbClr val="939393"/>
    </a:accent4>
    <a:accent5>
      <a:srgbClr val="BBBBBB"/>
    </a:accent5>
    <a:accent6>
      <a:srgbClr val="DBDBDB"/>
    </a:accent6>
    <a:hlink>
      <a:srgbClr val="F84D4D"/>
    </a:hlink>
    <a:folHlink>
      <a:srgbClr val="979797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Nian</Template>
  <TotalTime>104</TotalTime>
  <Words>791</Words>
  <Application>Microsoft Office PowerPoint</Application>
  <PresentationFormat>宽屏</PresentationFormat>
  <Paragraphs>79</Paragraphs>
  <Slides>12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23" baseType="lpstr">
      <vt:lpstr>Helvetica Neue</vt:lpstr>
      <vt:lpstr>PingFang SC</vt:lpstr>
      <vt:lpstr>等线</vt:lpstr>
      <vt:lpstr>方正舒体</vt:lpstr>
      <vt:lpstr>仿宋</vt:lpstr>
      <vt:lpstr>华文行楷</vt:lpstr>
      <vt:lpstr>Microsoft YaHei</vt:lpstr>
      <vt:lpstr>Microsoft YaHei</vt:lpstr>
      <vt:lpstr>Arial</vt:lpstr>
      <vt:lpstr>Sitka Text</vt:lpstr>
      <vt:lpstr>Designed by iSlide</vt:lpstr>
      <vt:lpstr>PowerPoint 演示文稿</vt:lpstr>
      <vt:lpstr>目录</vt:lpstr>
      <vt:lpstr>有关谐音字的歇后语 </vt:lpstr>
      <vt:lpstr>歇后语 1（有关动物）</vt:lpstr>
      <vt:lpstr>歇后语 2（有关人物）</vt:lpstr>
      <vt:lpstr>有关谐音字的成语</vt:lpstr>
      <vt:lpstr>谐音成语 1</vt:lpstr>
      <vt:lpstr>谐音成语 2</vt:lpstr>
      <vt:lpstr>有关谐音字的有趣故事</vt:lpstr>
      <vt:lpstr>见鸡而作(故事1)</vt:lpstr>
      <vt:lpstr>耳朵在此(故事2)</vt:lpstr>
      <vt:lpstr>PowerPoint 演示文稿</vt:lpstr>
    </vt:vector>
  </TitlesOfParts>
  <Manager>iSlide</Manager>
  <Company>iSlide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Nian</dc:creator>
  <cp:lastModifiedBy>cyh Minecraft</cp:lastModifiedBy>
  <cp:revision>30</cp:revision>
  <cp:lastPrinted>2022-02-27T16:00:00Z</cp:lastPrinted>
  <dcterms:created xsi:type="dcterms:W3CDTF">2022-02-27T16:00:00Z</dcterms:created>
  <dcterms:modified xsi:type="dcterms:W3CDTF">2023-03-29T22:59:54Z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Slide.THEME">
    <vt:lpwstr>9ea8de6d-0c70-4c09-a805-e7fe61e496e7</vt:lpwstr>
  </property>
</Properties>
</file>